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96F5B-3E18-4DBB-A916-8C67C3B3E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02068-D80B-4DE8-9C5B-87E3B4AE8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B37FB6-5F6A-47C1-96EB-21E45BED8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4A2B6B-060A-4F2E-B7C7-094816537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775BD0-A1FC-4B15-936D-693418B0E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AF8829-2088-4CC9-821E-4E268580E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B59A08-433B-4C51-A8FC-641BAD29A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3B339C-B215-41EF-9FAF-66D620636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176B57-1A93-4B53-9C7F-65FF2D15A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032F87-848F-479B-8B4D-D30BE0ADE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77B2A-9165-4089-AA80-331E881F2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33012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校园心理危机干预拨亮成长之路的明灯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校园心理危机现状及影响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校园心理危机干预策略与实践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拨亮成长之路：关注学生心理健康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家校合作共筑心理安全防线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应对心理危机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随着社会发展，学生面临的心理压力日益增大，心理危机事件频发，急需有效的干预措施。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促进学生健康成长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心理危机干预旨在帮助学生度过难关，恢复心理平衡，促进其健康成长。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推动校园和谐稳定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通过心理危机干预，减少校园内的心理问题和冲突，维护校园的和谐稳定。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介绍校园心理危机干预的策略制定、实施过程及具体方法。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干预策略与实施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通过具体案例，分析心理危机干预的成功经验和存在问题。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对心理危机干预的效果进行评估，并提出改进措施和建议。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效果评估与改进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探讨校园心理危机干预的未来发展趋势和挑战。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校园心理危机现状及影响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类型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校园心理危机是指学生在校园生活中遭遇的突发性、紧急性心理困境或事件，导致学生产生严重的心理失衡和情绪困扰。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包括学业压力、人际关系紧张、家庭变故、情感困扰、自我认知失调等引发的心理危机。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校园心理危机定义与类型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当前，校园心理危机在各级学校中普遍存在，涉及学生数量众多。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普遍性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心理危机的表现形式多样，既有显性的行为问题，也有隐性的情绪困扰。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部分学生因心理危机出现自伤、自杀等极端行为，给家庭和学校带来巨大伤害。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校园心理危机现状分析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学业影响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心理危机导致学生注意力不集中，记忆力减退，学习成绩下滑。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人际关系影响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学生可能出现社交障碍，与同伴关系紧张，难以融入集体。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身心健康影响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长期的心理危机可能导致学生出现焦虑、抑郁等心理问题，甚至引发身体疾病。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行为问题影响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部分学生因心理危机出现攻击性行为、自残等行为问题，对个人和社会造成危害。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对学生成长的影响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校园心理危机干预策略与实践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营造积极健康的校园环境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加强校园文化建设，营造尊重、理解、关爱的氛围，减少校园心理危机的发生。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建立心理危机预警机制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通过观察、调查、测评等方式，及时发现学生中存在的心理问题，采取针对性措施予以干预。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建立健全心理健康教育体系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通过课程、讲座、工作坊等多种形式，普及心理健康知识，提高学生心理素质和自我调节能力。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208" b="72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通过观察学生的言行举止、情绪变化等，判断其是否存在心理问题。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心理测评法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通过问卷调查、个别访谈等方式，了解学生的思想动态和心理状况。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运用专业的心理测评工具，对学生的心理问题进行科学评估，为干预提供依据。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识别与评估方法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https://d.book118.com/917133012064006035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2024-09-09T21:59:47.764</cp:lastPrinted>
  <dcterms:created xsi:type="dcterms:W3CDTF">2024-09-09T13:59:47Z</dcterms:created>
  <dcterms:modified xsi:type="dcterms:W3CDTF">2024-09-09T13:59:49Z</dcterms:modified>
</cp:coreProperties>
</file>