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ED419-A8CB-4262-8967-B4207F279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AA832-1E09-496C-9664-0C0D6B005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3E021-04C2-48EF-8D96-02883B72D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92D773-6DC5-451B-81FB-F4FE8FE5E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68E893-0B0D-48DD-934E-1F0252019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31AFA8-C641-4B1B-BDB0-02143C5703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8EBBED-C289-43CD-B98E-78DF9BB1C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899F4-1CBC-4890-870E-9FF6EEBD7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09979-302A-4305-B858-1647193D0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FFB26-193E-468B-968E-3F0367662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33013-D4F7-4814-BB19-DCFC96391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3301212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《经济观念的应》ppt课件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经济观念的起源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经济观念的发展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经济观念的应用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经济观念的挑战与未来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经济观念的起源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自给自足，重视农业，轻视商业。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在古代，经济观念主要围绕着自给自足的自然经济。农业被视为最重要的生产活动，而商业则被视为次要甚至是不必要的。这种观念在古代中国、古罗马等文明中都有体现。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69" r="21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古代经济观念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844" r="25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重商主义，国家干预经济。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随着中世纪的发展，经济观念开始发生变化。重商主义思想兴起，强调国家应该积极干预经济，通过贸易和积累财富来增强国家实力。这种观念在欧洲国家中得到了广泛实践。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中世纪经济观念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自由主义，强调市场自由竞争。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随着资本主义的兴起，近代经济观念逐渐形成。自由主义成为主导思想，强调市场自由竞争、私有财产权和最小化政府干预。这种观念在工业革命后的欧洲和北美得到了广泛认同和实施。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近代经济观念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经济观念的发展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主张自由放任，强调市场机制的自发调节作用。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经济观念产生于18世纪初的欧洲，代表人物有亚当·斯密和大卫·李嘉图。他们认为市场经济是一种“自然秩序”，主张政府应该尽可能少地干预市场运行，让价格机制自发调节经济活动。古典经济观念强调个人自由和私有财产权，认为这是经济增长和社会进步的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古典经济观念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主张国家干预经济，通过扩张性财政政策刺激总需求。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凯恩斯主义经济观念是在20世纪30年代大萧条背景下诞生的，代表人物是约翰·梅纳德·凯恩斯。凯恩斯认为市场经济无法克服财富积累与贫困积累的冲突，主张国家应该通过扩张性财政政策（如增加政府支出和减税）来刺激总需求，以实现充分就业和经济增长。凯恩斯主义经济观念强调政府宏观干预的必要性，是对古典经济观念的一次深刻变革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凯恩斯主义经济观念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4831" y="1475793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675" y="1573370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6034" y="5792552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137333" y="2069399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>
            <a:off x="1137333" y="6143637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6244186" y="1522937"/>
            <a:ext cx="674481" cy="674481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341031" y="1620514"/>
            <a:ext cx="468663" cy="4686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55390" y="5839696"/>
            <a:ext cx="363278" cy="363278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>
            <a:off x="6556688" y="2116543"/>
            <a:ext cx="10894" cy="4074239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6556688" y="6190781"/>
            <a:ext cx="4730545" cy="0"/>
          </a:xfrm>
          <a:prstGeom prst="line">
            <a:avLst/>
          </a:prstGeom>
          <a:ln w="190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1446384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446384" y="3066374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结合古典经济观念和凯恩斯主义经济观念，主张政府和市场共同调节经济。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18667" y="2003158"/>
            <a:ext cx="4421494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918667" y="3067862"/>
            <a:ext cx="4421494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古典综合经济观念产生于20世纪五六十年代，代表人物有保罗·萨缪尔森和詹姆斯·托宾。新古典综合经济观念认为政府和市场应该相互配合，共同调节经济活动。政府通过财政政策和货币政策来调节总需求，而市场则通过价格机制自发调节资源配置。新古典综合经济观念强调经济的稳定与增长，寻求在政府宏观干预与市场自发调节之间寻求平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新古典综合经济观念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https://d.book118.com/917133012121006035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2024-09-10T04:15:27.489</cp:lastPrinted>
  <dcterms:created xsi:type="dcterms:W3CDTF">2024-09-09T20:15:27Z</dcterms:created>
  <dcterms:modified xsi:type="dcterms:W3CDTF">2024-09-09T20:15:29Z</dcterms:modified>
</cp:coreProperties>
</file>