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C96E0-FAF0-4051-92EC-030559932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85E8B-2DD1-4681-AB91-68F11908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204BC-6291-41F7-9C7B-77421937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F029C-C120-4986-9A10-26A26EF8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A812B-03B0-490A-AAA6-6586F180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9FBDF-3D67-4911-8BC4-6D516CAC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79016-CE88-4FA1-9A53-041015CBD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F2B69-C342-4DCC-A945-65A0638A2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0E6B8-6503-4616-A667-73B576AF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1CDBD-E88E-4F25-AA59-F5319613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418C7-D192-40B5-89D3-295C7E7E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304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管理体系审核与食品安全与卫生管理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食品安全与卫生管理基础知识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管理体系在食品安全与卫生管理中应用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管理体系审核在食品安全与卫生管理中实施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持续改进策略在食品安全与卫生管理中应用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通过审核，可以评估组织的管理体系是否符合相关标准和要求，是否得到有效实施和保持。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确保管理体系的有效性和一致性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审核可以发现管理体系中存在的问题和不足，为组织提供改进的方向和建议，推动管理体系不断完善。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通过第三方审核机构的公正、客观评估，可以增加外部相关方对组织的信任和认可，提高组织的透明度和声誉。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增强信任和透明度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33" r="22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审核原则与方法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审核应以客观事实为依据，避免主观臆断和偏见。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审核应全面、系统地评估组织的管理体系，覆盖各个要素和过程。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审核机构和审核员应独立于被审核的组织，确保审核的公正性和独立性。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审核应依据相关标准和要求进行，判断组织的管理体系是否符合规定要求。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对审核中发现的问题进行跟踪验证，确保问题得到有效解决。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编写审核报告，对管理体系的符合性、有效性和一致性进行评价，提出改进建议。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通过访谈、观察、检查等方式收集证据，评估管理体系的实际运行效果。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确定审核范围、目标和计划，组建审核组并进行预备会议。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文件评审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对被审核组织的文件资料进行评审，了解管理体系的运行情况。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食品安全与卫生管理基础知识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指食品无毒、无害，符合应当有的营养要求，对人体健康不造成任何急性、亚急性或者慢性危害。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食品安全关系到消费者的生命安全和身体健康，是公共安全体系的重要组成部分。同时，食品安全也影响企业的声誉和经济效益，是企业持续发展的基础。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通过卫生管理，可以有效预防食品在生产、加工、运输、销售等环节中受到物理、化学和生物性污染。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卫生管理能够及时发现和控制食品中的危害因素，防止食品中有害物质对人体健康的危害。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卫生管理有助于提高食品的质量和口感，增强消费者对产品的信任度和满意度。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卫生管理在食品安全中作用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《中华人民共和国食品安全法》等相关法律法规对食品安全和卫生管理提出了明确要求，包括食品生产经营者的责任、监管部门的职责、违法行为的处罚等。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一系列食品安全和卫生管理标准，如《食品生产通用卫生规范》等，对食品生产经营过程中的卫生管理、原料采购、生产加工、储存运输等方面提出了具体要求。这些标准是保障食品安全的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相关法律法规和标准要求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管理体系在食品安全与卫生管理中应用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质量管理体系在食品安全中应用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通过建立严格的质量控制标准和程序，确保食品生产过程中的原料、半成品和成品符合质量要求，降低食品安全风险。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对食品生产全过程进行监控，包括原料采购、加工、包装、储存和运输等环节，确保各环节符合质量管理体系要求。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对不符合质量标准的产品进行及时处理，包括返工、降级或报废等措施，防止不合格品流入市场。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环境绩效监测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对环境管理目标的实施情况进行监测和评估，确保环境绩效持续改进。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识别食品生产过程中的环境因素，如废水、废气、噪声等，并评估其对卫生管理的影响。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根据环境因素评估结果，制定相应的环境管理目标，如减少废水排放、降低能源消耗等。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环境管理体系在卫生管理中应用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https://d.book118.com/917133043115006034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2024-09-08T13:57:14.997</cp:lastPrinted>
  <dcterms:created xsi:type="dcterms:W3CDTF">2024-09-08T05:57:15Z</dcterms:created>
  <dcterms:modified xsi:type="dcterms:W3CDTF">2024-09-08T05:57:17Z</dcterms:modified>
</cp:coreProperties>
</file>