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0D94B7-B383-4F67-B1D5-906ABF9F86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62488B-2755-444E-BC72-972CDCBF75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7C4B58-A417-4FD5-A84F-AFDC55C0B9D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BB6B588-376A-4CBC-9F1A-3B4F6E0763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EEE8D16-4EBF-48DD-B53C-C3340E27E1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98F23B3-FF04-46BF-BEC9-1CD0E1B2AF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D8A946C-73E7-407A-A307-F5E3EF3FC0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01E0E3-D6EC-4475-BD46-C80B4E296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F2E1C78-1138-4D4E-9BBB-3CA4216048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6288C7B-31C9-45D0-90E5-01F856AC28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E34622-4217-4BB6-B24A-351F5E2AA3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1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15.jpeg" /><Relationship Id="rId6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17133122160006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424273" y="2083443"/>
            <a:ext cx="9343454" cy="64350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肌内注射护理操作流程</a:t>
            </a:r>
          </a:p>
        </p:txBody>
      </p:sp>
      <p:sp>
        <p:nvSpPr>
          <p:cNvPr id="3" name="AutoShape 3"/>
          <p:cNvSpPr/>
          <p:nvPr/>
        </p:nvSpPr>
        <p:spPr>
          <a:xfrm>
            <a:off x="4341788" y="3875459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41788" y="4791058"/>
            <a:ext cx="3508424" cy="721527"/>
          </a:xfrm>
          <a:prstGeom prst="roundRect">
            <a:avLst>
              <a:gd name="adj" fmla="val 12500"/>
            </a:avLst>
          </a:prstGeom>
          <a:solidFill>
            <a:srgbClr val="FFC12A">
              <a:alpha val="100000"/>
            </a:srgbClr>
          </a:solidFill>
          <a:ln w="28575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肌内注射护理操作流程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9405" r="2940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24" r="15024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肌内注射的背景在于药物吸收较皮下注射快，且适用于刺激性较强或剂量较大的药物。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肌内注射是常见的护理操作，主要用于注射药物到肌肉组织中，以实现治疗和缓解症状的目的。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肌内注射的重要性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肌内注射能够迅速发挥药物作用，提高治疗效果。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对于某些疾病，如严重感染、休克等，肌内注射能够及时缓解症状，为患者争取宝贵的治疗时间。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肌内注射护理操作流程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环境准备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用物准备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患者准备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护士准备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准备阶段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7118" b="17118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确保注射环境清洁、安静，无人员流动，室内温度适宜。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准备注射器、消毒液、棉签、药品等，检查是否在有效期内。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询问患者是否有过敏史、疾病史，告知注射目的及注意事项。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洗手、戴口罩、着装整洁，精神饱满，准备注射。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484" r="17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操作阶段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核对患者身份、药品种类、剂量，确保无误。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用消毒液擦拭注射部位皮肤，注意消毒范围和消毒液用量。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根据医嘱和药品性质，选择合适的注射方式和注射速度，进行注射。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注射过程中观察患者反应，如出现异常及时处理。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核对信息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消毒皮肤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注射药品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7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观察反应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AF5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拔针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整理用物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告知注意事项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结束阶段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注射完毕后，迅速拔出针头，用棉签轻压注射部位片刻。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记录注射时间、药品名称、剂量等信息，签名确认。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整理用过的注射器、棉签等物品，按规定处理。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告知患者注射后注意事项，如避免剧烈运动、保持注射部位清洁等。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315455" y="1885076"/>
            <a:ext cx="556109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5775" b="1">
                <a:solidFill>
                  <a:srgbClr val="72349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874534" y="3154336"/>
            <a:ext cx="6438900" cy="1714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注意事项</a:t>
            </a:r>
          </a:p>
        </p:txBody>
      </p:sp>
      <p:cxnSp>
        <p:nvCxnSpPr>
          <p:cNvPr id="4" name="Connector 4"/>
          <p:cNvCxnSpPr/>
          <p:nvPr/>
        </p:nvCxnSpPr>
        <p:spPr>
          <a:xfrm>
            <a:off x="3315455" y="3043316"/>
            <a:ext cx="5663417" cy="0"/>
          </a:xfrm>
          <a:prstGeom prst="line">
            <a:avLst/>
          </a:prstGeom>
          <a:ln w="19050">
            <a:solidFill>
              <a:srgbClr val="72349D">
                <a:alpha val="100000"/>
              </a:srgbClr>
            </a:solidFill>
            <a:prstDash val="solid"/>
            <a:headEnd type="none"/>
            <a:tailEnd type="none"/>
          </a:ln>
        </p:spPr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https://d.book118.com/917133122160006045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55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2024-09-20T18:29:36.010</cp:lastPrinted>
  <dcterms:created xsi:type="dcterms:W3CDTF">2024-09-20T10:29:36Z</dcterms:created>
  <dcterms:modified xsi:type="dcterms:W3CDTF">2024-09-20T10:29:38Z</dcterms:modified>
</cp:coreProperties>
</file>