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49510-22F6-4232-A69A-01AE58B9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CFDB9-3BB0-4DA3-A461-0D95A6D9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A5E5C-7240-470C-9D60-02EBD36A3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FFA80-9FD8-4C04-A848-18A52DD4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0E8B1-82D0-44AE-B324-F5ED0C42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60C25-01EB-4E71-8D39-5C850E9C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397F6A-6E88-49C0-8A52-5B6A33198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D1C6B-2F25-48E8-A90A-FCC0396A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D76DE-57D2-4F24-BE5D-E0AB457D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4DE06-6CA8-4E1C-A989-9B7DBC976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40574-741D-4329-A3BD-1E49704F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31501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第7章零售企业商品采购管理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采购团队建设与培训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采购是指企业在一定的条件下，从供应市场获取产品或服务作为企业资源，以保证企业生产及经营活动正常开展的一项企业经营活动。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保证企业所需物资的正常供应；争取最低的成本；使采购物资达到一定的质量标准；提高企业的经济效益。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采购品种多样化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采购数量零星化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采购时间灵活化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采购条件复杂化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零售企业采购特点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零售企业经营的商品品种繁多，采购范围广泛。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零售企业根据市场需求和商品销售情况，灵活调整采购时间。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零售企业采购的商品数量相对较少，以满足日常销售需求为主。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零售企业采购时需要考虑价格、质量、交货期、售后服务等多个条件。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遵循公开、公平、公正的原则，保证采购过程的透明度和公正性；遵循竞争原则，通过市场竞争获取最优的采购价格和质量；遵循效益原则，确保采购活动能够为企业带来经济效益。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，通过集中采购降低采购成本；分散采购策略，根据各分店的实际情况和需求进行采购；长期合作策略，与供应商建立长期稳定的合作关系，保证采购的稳定性和质量；多源供应策略，选择多个供应商进行采购，降低采购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商品采购流程管理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根据市场趋势、消费者需求以及竞争对手情况，确定采购商品的种类、数量和规格。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结合企业销售目标和库存状况，制定详细的采购计划，包括采购时间、采购数量和预算等。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在采购计划制定过程中，需要对潜在供应商的生产能力、质量保障和交货期等方面进行评估。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通过市场调查、网络搜索等方式收集供应商信息，初步筛选出符合企业需求的供应商名单。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对初步筛选出的供应商进行实地考察，了解其生产环境、设备状况、技术水平以及质量管理体系等。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根据考察结果以及供应商提供的报价、交货期等信息，进行综合评估，选择最优供应商。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917" b="2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根据谈判结果拟定合同文本，经双方审核无误后正式签署合同。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明确谈判目标，制定谈判策略，准备好必要的资料和数据支持。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合同条款谈判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就商品价格、质量、交货期、付款方式、违约责任等关键条款进行谈判，达成一致意见。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合同谈判与签订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订单下达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根据采购合同和实际需求，向供应商下达正式订单，明确商品名称、数量、规格、交货期等要求。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订单跟踪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与供应商保持密切沟通，及时了解订单执行情况，确保供应商按时按质完成交货任务。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如遇到订单执行过程中的问题或异常情况，及时与供应商协商解决，确保采购活动的顺利进行。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订单下达及跟踪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商品采购质量管理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设定明确的质量标准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根据商品特性和市场需求，设定明确、可衡量的质量标准，如外观、性能、安全性等指标。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严格的检验方法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采用科学、合理的检验方法，对商品进行全面、细致的检测，确保商品符合质量标准。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质量标准设定及检验方法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对不合格品进行明显标识，并立即隔离，防止与合格品混淆。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标识与隔离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对不合格品进行评估，根据严重程度和性质，采取退货、销毁、返工等处置措施。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评估与处置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详细记录不合格品处理情况，并及时反馈给供应商和相关部门，以便改进和提高商品质量。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定期沟通与会议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定期召开质量沟通会议，讨论商品质量问题，共同制定改进措施。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对质量信息进行深入分析，形成质量报告，为管理层决策提供依据。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建立畅通的质量信息反馈渠道，确保供应商、采购部门、销售部门等相关方能够及时获取质量信息。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质量信息反馈机制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实施改进措施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按照改进计划，积极实施改进措施，确保商品质量得到持续提升。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跟踪验证与评估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对改进措施进行跟踪验证和评估，确保改进效果符合预期，并不断完善和改进质量管理体系。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根据质量信息反馈和数据分析结果，制定具体的改进计划，明确改进目标和措施。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商品采购成本管理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成本构成分析及预算制定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对零售企业商品采购成本进行详细分析，包括直接成本（如商品价格、运输费用等）和间接成本（如采购人员工资、采购系统维护费用等）。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根据历史数据和市场预测，制定合理的商品采购成本预算，为后续的采购活动提供指导。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https://d.book118.com/917133150163006041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2024-09-14T22:30:41.945</cp:lastPrinted>
  <dcterms:created xsi:type="dcterms:W3CDTF">2024-09-14T14:30:41Z</dcterms:created>
  <dcterms:modified xsi:type="dcterms:W3CDTF">2024-09-14T14:30:44Z</dcterms:modified>
</cp:coreProperties>
</file>