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3CDCB-3EDD-4341-B878-E90D47875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A19DD-03C3-482C-88D4-AA23EF7AF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FBC47-F6D0-4FC3-9ED1-F111F86D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BEF75-F5F4-4F88-851A-7CBAEA37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AC7555-7F53-4009-A97E-1B1BD5B28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C6281-49D7-4799-B62B-6B1C1AE1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7E026-9211-48B1-AAC9-F93C1AB39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D08A1-4887-4569-ADCF-06E33A0B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DC3F1-7B46-4CBB-9EF5-5495C72BB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B82C3-3257-4877-A4CB-4F5C4B7B2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C6851-FBF7-4295-9EB3-880C85529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4003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垃圾分类系统的社区合作和经验分享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经验分享：成功案例介绍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挑战与对策：垃圾分类系统实施中的困难及解决方法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未来展望：垃圾分类系统的发展趋势及创新方向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583" r="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指按照垃圾的成分、属性、利用价值、对环境影响及现有处理方式，将其分离成不同类别，以便进行针对性处理的过程。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随着城市化进程的加速和人口的不断增长，垃圾产量逐年攀升，传统垃圾处理方式已无法满足环保和资源化利用的要求。因此，实施垃圾分类制度成为解决垃圾问题的有效途径。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近年来，我国垃圾分类工作取得显著进展，多个城市相继出台相关法规和政策，推动垃圾分类的普及和实施。同时，各地也在积极探索适合自身特点的垃圾分类模式和方法。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许多发达国家在垃圾分类方面已有较为成熟的经验和做法。例如，日本、德国等国家通过制定严格的垃圾分类制度和法律法规，实现了垃圾减量化和资源化利用。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垃圾分类系统的重要性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07" r="132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91" r="170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55" r="1245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780" r="87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垃圾分类可以减少垃圾对环境的污染和破坏，保护生态环境。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通过分类回收和处理，可将垃圾转化为再生资源，实现资源的有效利用。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垃圾分类反映了社会的文明程度和公民的环保意识，是推动社会进步的重要标志。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垃圾分类和处理可以创造就业机会，促进环保产业的发展，为经济增长注入新的动力。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社区合作模式探讨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政府通过制定垃圾分类相关法规、政策和标准，为社区垃圾分类提供指导和支持。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政府监管与考核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政府投资建设垃圾分类处理设施，如分类转运站、资源回收中心等，提高社区垃圾分类处理能力。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政府设立监管机构，对社区垃圾分类实施情况进行监督和考核，确保政策的有效执行。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企业通过投资建设垃圾分类处理设施，参与社区的垃圾分类处理工作，实现资源化利用。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企业投资与运营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企业利用先进技术，提高垃圾分类处理的效率和资源利用率，推动社区垃圾分类的升级。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企业技术创新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企业与社区建立合作关系，共同推进垃圾分类工作，实现共赢。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企业与社区合作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企业参与型合作模式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社会组织倡导与宣传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社会组织通过倡导和宣传，提高居民对垃圾分类的认识和参与度，形成良好的社会氛围。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社会组织与政府、企业合作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社会组织与政府、企业建立合作关系，共同推进社区垃圾分类工作，形成合力。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社会组织积极参与社区垃圾分类工作，发挥自身优势，推动社区垃圾分类的深入开展。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社会组织协同型合作模式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合作模式特点比较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政府主导型合作模式具有政策性强、推动力大的特点；企业参与型合作模式具有市场化、专业化的优势；社会组织协同型合作模式具有灵活性、创新性的特点。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合作模式选择依据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在选择合作模式时，应根据社区实际情况、居民需求、资源条件等因素进行综合考虑，选择最适合的合作模式。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未来，随着垃圾分类工作的深入推进和社会各界的广泛参与，政府、企业和社会组织之间的合作将更加紧密，形成多元化、综合性的合作模式，共同推动社区垃圾分类事业的发展。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不同合作模式的比较与选择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经验分享：成功案例介绍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上海市通过政府引导、社区参与、市场化运作的方式，成功构建了覆盖全市的垃圾分类处理体系。该模式注重源头分类、投放管理、资源回收和执法监督等环节，实现了垃圾减量化和资源化利用。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北京朝阳区经验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朝阳区在垃圾分类方面采取“党建引领、居民自治、社会参与”的治理模式，通过广泛宣传、示范带动、积分奖励等措施，有效提高了居民参与度和分类准确率。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国内成功案例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https://d.book118.com/917134003046006034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2024-09-08T03:46:15.369</cp:lastPrinted>
  <dcterms:created xsi:type="dcterms:W3CDTF">2024-09-07T19:46:15Z</dcterms:created>
  <dcterms:modified xsi:type="dcterms:W3CDTF">2024-09-07T19:46:17Z</dcterms:modified>
</cp:coreProperties>
</file>