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BA6E2-0D53-4153-A1EE-A9739636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C4E68-38E2-4CA8-8FFF-CD699483F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8A00B-E033-4C46-8D8A-FBD102A3F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0E629-94BD-47CF-AC71-50FB6B5B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FB8D2-4A8D-4478-BE10-024063AC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F8B08-75FF-4743-902B-C1AFF4B8D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D0D6AB-25E7-4E68-B1B9-25431D57A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E5CB5-3155-4DF8-B04E-20CBBA982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812CE-53C2-436A-A794-93D9D690F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F7E07-D9C8-46E6-A4AF-C0A0CB0C0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7D320-5895-4FCE-BF27-8CEAA8B4C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506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糖尿病护理大查房ppt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特殊人群的糖尿病护理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糖尿病护理的新进展与挑战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糖尿病是一种常见的慢性疾病，以高血糖为特征，分为1型、2型、妊娠期糖尿病和其他特殊类型。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糖尿病是由于胰岛素分泌不足或作用缺陷导致的血糖升高，长期高血糖可导致各种器官的损害。1型糖尿病多发生于青少年，2型糖尿病多见于成年人，妊娠期糖尿病则与妊娠期有关。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糖尿病的病因多样，包括遗传、环境、生活方式等，典型症状为“三多一少”，即多饮、多尿、多食和体重下降。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糖尿病的发病与遗传因素、环境因素和生活方式等多种因素有关。典型的症状是“三多一少”，即多饮、多尿、多食和体重下降。此外，还可能出现疲乏无力、视力模糊等症状。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糖尿病的并发症包括急性并发症如低血糖、高血糖等，以及慢性并发症如心血管疾病、肾脏疾病、神经病变等。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糖尿病的并发症分为急性并发症和慢性并发症。急性并发症如低血糖、高血糖等，可能导致昏迷或休克。慢性并发症如心血管疾病、肾脏疾病、神经病变等，可影响全身多个器官和系统，严重时可导致死亡。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合理控制饮食是糖尿病护理的基础措施。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糖尿病患者应遵循低糖、低脂、高纤维的饮食原则，控制总热量摄入，定时定量进餐，避免暴饮暴食。同时，应增加蔬菜、水果、全谷类食物的摄入，减少高糖、高脂肪食物的摄入。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规律运动能帮助糖尿病患者控制血糖水平。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糖尿病患者应根据自身身体状况选择合适的运动方式，如快走、慢跑、骑车、游泳等有氧运动，并避免剧烈运动。同时，运动时应避免低血糖的发生，及时补充能量。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按时服药和血糖监测是糖尿病护理的重要环节。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糖尿病患者应按时服用医生开具的药物，不随意更改剂量或停药。同时，应定期监测血糖水平，了解血糖变化情况，及时调整治疗方案。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https://d.book118.com/917135064015006035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2024-09-09T08:24:45.274</cp:lastPrinted>
  <dcterms:created xsi:type="dcterms:W3CDTF">2024-09-09T00:24:45Z</dcterms:created>
  <dcterms:modified xsi:type="dcterms:W3CDTF">2024-09-09T00:24:47Z</dcterms:modified>
</cp:coreProperties>
</file>