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6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image" Target="../media/image1.png" /><Relationship Id="rId5" Type="http://schemas.openxmlformats.org/officeDocument/2006/relationships/image" Target="../media/image2.png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9294F-A88A-4DF2-97CC-B1ED22E9A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7E75F-6CC0-4EB0-963E-76227A6D2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BA1B2-AF1A-4027-A7D2-43C69CEC0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19158-8484-4642-8FDE-971954553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06A84C-3EEB-41DD-B8B8-5DEE71E0E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448833-C649-4E52-9427-1D8A8A6B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7A17A2-8AC3-4397-A6AF-4D4CAF094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08E4D-B6C5-46AF-B74F-2EE45F3F6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498D8-408C-4F5C-B3F6-AF3B9FC6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00047-0FA2-451B-95C3-2D5C19B11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595AE-C888-4864-B31F-9865DA65D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5" name="图片 4" descr="图片3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 descr="图片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7000" y="12700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image" Target="../media/image2.png" /><Relationship Id="rId18" Type="http://schemas.openxmlformats.org/officeDocument/2006/relationships/tags" Target="../tags/tag63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8" name="图片 7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notesSlide" Target="../notesSlides/notesSlide2.xml" /><Relationship Id="rId9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notesSlide" Target="../notesSlides/notesSlide3.xml" /><Relationship Id="rId9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notesSlide" Target="../notesSlides/notesSlide4.xml" /><Relationship Id="rId9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ags" Target="../tags/tag117.xml" /><Relationship Id="rId23" Type="http://schemas.openxmlformats.org/officeDocument/2006/relationships/tags" Target="../tags/tag118.xml" /><Relationship Id="rId24" Type="http://schemas.openxmlformats.org/officeDocument/2006/relationships/tags" Target="../tags/tag119.xml" /><Relationship Id="rId25" Type="http://schemas.openxmlformats.org/officeDocument/2006/relationships/tags" Target="../tags/tag120.xml" /><Relationship Id="rId26" Type="http://schemas.openxmlformats.org/officeDocument/2006/relationships/tags" Target="../tags/tag121.xml" /><Relationship Id="rId27" Type="http://schemas.openxmlformats.org/officeDocument/2006/relationships/tags" Target="../tags/tag122.xml" /><Relationship Id="rId28" Type="http://schemas.openxmlformats.org/officeDocument/2006/relationships/slideLayout" Target="../slideLayouts/slideLayout18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4000414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538480" y="1111250"/>
            <a:ext cx="9504045" cy="1851025"/>
          </a:xfrm>
          <a:noFill/>
        </p:spPr>
        <p:txBody>
          <a:bodyPr anchor="ctr" anchorCtr="0">
            <a:normAutofit/>
          </a:bodyPr>
          <a:lstStyle/>
          <a:p>
            <a:pPr lvl="0"/>
            <a:r>
              <a:rPr lang="zh-CN" altLang="zh-CN"/>
              <a:t>自行车出行的研究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951230" y="4160520"/>
            <a:ext cx="22440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汇报人：</a:t>
            </a:r>
            <a:r>
              <a:rPr lang="en-US" altLang="zh-CN" b="1"/>
              <a:t>    </a:t>
            </a:r>
            <a:endParaRPr lang="zh-CN" altLang="en-US" b="1"/>
          </a:p>
        </p:txBody>
      </p:sp>
      <p:sp>
        <p:nvSpPr>
          <p:cNvPr id="9" name="文本框 8"/>
          <p:cNvSpPr txBox="1"/>
          <p:nvPr/>
        </p:nvSpPr>
        <p:spPr>
          <a:xfrm>
            <a:off x="3545205" y="4160520"/>
            <a:ext cx="51015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时间：</a:t>
            </a:r>
            <a:r>
              <a:rPr lang="en-US" altLang="zh-CN" b="1"/>
              <a:t>2024</a:t>
            </a:r>
            <a:r>
              <a:rPr lang="zh-CN" altLang="en-US" b="1"/>
              <a:t>年</a:t>
            </a:r>
            <a:r>
              <a:rPr lang="en-US" altLang="zh-CN" b="1"/>
              <a:t>X</a:t>
            </a:r>
            <a:r>
              <a:rPr lang="zh-CN" altLang="en-US" b="1"/>
              <a:t>月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92250" y="295338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01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624965" y="961390"/>
            <a:ext cx="8432165" cy="996315"/>
          </a:xfrm>
          <a:noFill/>
        </p:spPr>
        <p:txBody>
          <a:bodyPr/>
          <a:lstStyle/>
          <a:p>
            <a:pPr algn="ctr"/>
            <a:r>
              <a:rPr sz="4500"/>
              <a:t>第1章 研究背景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自行车作为一种环保、健康的出行方式，越来越受到人们的关注和青睐。随着城市交通拥堵问题的日益凸显，自行车出行成为缓解交通压力的有效途径。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自行车出行的重要性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自行车出行的发展历史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自行车作为人类最早的交通工具之一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悠久的历史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随着科技的进步和社会的发展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不断改进和完善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自行车出行的研究意义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自行车出行与城市环境密切相关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与城市环境相关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可以为城市规划提供重要参考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为城市规划提供参考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研究目的和意义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了解自行车出行的现状和问题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探讨自行车出行的现状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促进城市绿色出行的发展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推动城市绿色出行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92250" y="295338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02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624965" y="961390"/>
            <a:ext cx="8432165" cy="996315"/>
          </a:xfrm>
          <a:noFill/>
        </p:spPr>
        <p:txBody>
          <a:bodyPr/>
          <a:lstStyle/>
          <a:p>
            <a:pPr algn="ctr"/>
            <a:r>
              <a:rPr sz="4500"/>
              <a:t>第2章 自行车出行的现状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自行车出行作为一种环保、健康的出行方式，受到越来越多人的青睐。本章将深入研究自行车出行的现状，从各个方面进行分析和探讨。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自行车出行的现状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自行车出行人口统计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分析不同年龄段的自行车出行比例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年龄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探讨男女自行车出行人数比例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性别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分析不同职业群体的自行车出行情况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职业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自行车出行路线分析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调查城市、郊区等不同地区的自行车出行路线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不同地区路线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比较不同路线的安全性指数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安全性比较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探讨不同路线的便利程度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便利性分析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评估不同路线的骑行舒适度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舒适度评价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自行车出行问题分析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分析自行车出行中存在的交通安全问题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安全隐患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探讨自行车出行的管理难点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管理问题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研究如何提升自行车出行的便利性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便利性改进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自行车出行未来发展趋势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探讨自行车出行与智能科技的融合趋势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智能科技结合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预测自行车出行在环保出行中的重要性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绿色出行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92250" y="2953385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03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624965" y="961390"/>
            <a:ext cx="8432165" cy="996315"/>
          </a:xfrm>
          <a:noFill/>
        </p:spPr>
        <p:txBody>
          <a:bodyPr/>
          <a:lstStyle/>
          <a:p>
            <a:pPr algn="ctr"/>
            <a:r>
              <a:rPr sz="4500"/>
              <a:t>第3章 自行车出行的环境影响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bg2">
              <a:lumMod val="75000"/>
              <a:alpha val="42000"/>
            </a:schemeClr>
          </a:solidFill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自行车出行相比汽车等交通工具对环境的影响更小。研究表明，自行车出行可以有效减少碳排放，改善空气质量，对环境保护起到积极作用。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自行车出行对环境的影响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自行车出行对健康的影响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自行车骑行是一种有氧运动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有氧运动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对心血管健康、体重管理等方面有积极影响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身体健康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自行车出行对城市规划和交通管理提出了新的挑战和机遇。探讨自行车在城市规划中的作用和价值，对城市发展具有重要意义。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自行车出行对城市规划的启示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18542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自行车出行对社会的影响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629920" y="2121535"/>
            <a:ext cx="26181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不仅影响个人，也影响整个社会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630555" y="1325880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社会价值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474980" y="4483735"/>
            <a:ext cx="26866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探讨自行车出行的社会影响和价值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474345" y="3689985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影响范围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555365" y="2131060"/>
            <a:ext cx="251650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556000" y="13373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3474085" y="4493260"/>
            <a:ext cx="268859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3474085" y="36976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053545" y="197953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844370" y="19744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866220" y="42985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3694510" y="43233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53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58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61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64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69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https://d.book118.com/917140004145006051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7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96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97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98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99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0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1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2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3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</p:tagLst>
</file>

<file path=ppt/tags/tag104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446.85,&quot;left&quot;:37.35,&quot;top&quot;:104.4,&quot;width&quot;:883.2125984251968}"/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                                              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黑体</vt:lpstr>
      <vt:lpstr>Office Theme</vt:lpstr>
      <vt:lpstr>自行车出行的研究</vt:lpstr>
      <vt:lpstr>第1章 研究背景</vt:lpstr>
      <vt:lpstr> </vt:lpstr>
      <vt:lpstr>自行车出行的发展历史</vt:lpstr>
      <vt:lpstr>自行车出行的研究意义</vt:lpstr>
      <vt:lpstr>研究目的和意义</vt:lpstr>
      <vt:lpstr>第2章 自行车出行的现状</vt:lpstr>
      <vt:lpstr> </vt:lpstr>
      <vt:lpstr>自行车出行人口统计</vt:lpstr>
      <vt:lpstr>自行车出行路线分析</vt:lpstr>
      <vt:lpstr>自行车出行问题分析</vt:lpstr>
      <vt:lpstr>自行车出行未来发展趋势</vt:lpstr>
      <vt:lpstr>第3章 自行车出行的环境影响</vt:lpstr>
      <vt:lpstr> </vt:lpstr>
      <vt:lpstr>自行车出行对健康的影响</vt:lpstr>
      <vt:lpstr> </vt:lpstr>
      <vt:lpstr>自行车出行对社会的影响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2024-09-25T02:05:05.612</cp:lastPrinted>
  <dcterms:created xsi:type="dcterms:W3CDTF">2024-09-24T18:05:05Z</dcterms:created>
  <dcterms:modified xsi:type="dcterms:W3CDTF">2024-09-24T18:05:08Z</dcterms:modified>
</cp:coreProperties>
</file>