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5DD833-33DE-44F0-A612-30D5FAE2B1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2C864F-F36B-4B40-B674-AD0C14E25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C03CF6-1D11-4F0E-95D1-01720F8F0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C11FDE-7A8C-46F6-8CDB-FF5D069C8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65E2D5-B195-452A-8C68-823FF2B3AB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26AC0C-2941-4DC2-A0DC-60C65E857A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3F95A4-81D8-4FAD-BCBB-3B89C7ED2C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5CE8C3-14F1-4257-A0CE-7CDCDBC027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EFEB92-A071-4EA5-A3F2-19780D454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99EC90-36AA-4AA9-9BFB-C49DE1B30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493858-5D54-40FC-9347-892DE5B3B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4002515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汇报人：XXX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schemeClr>
                </a:solidFill>
                <a:latin typeface="Microsoft Yahei"/>
                <a:ea typeface="Microsoft Yahei"/>
                <a:cs typeface="Microsoft Yahei"/>
              </a:rPr>
              <a:t>2024-01-16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solidFill>
                <a:latin typeface="Microsoft Yahei"/>
                <a:ea typeface="Microsoft Yahei"/>
                <a:cs typeface="Microsoft Yahei"/>
              </a:rPr>
              <a:t>服装网店营销策略分析开题报告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solidFill>
                <a:latin typeface="Microsoft Yahei"/>
                <a:ea typeface="Microsoft Yahei"/>
                <a:cs typeface="Microsoft Yahei"/>
              </a:rPr>
              <a:t>研究背景和意义</a:t>
            </a:r>
          </a:p>
          <a:p>
            <a:pPr marL="203200" lvl="0" indent="-203200">
              <a:lnSpc>
                <a:spcPct val="180000"/>
              </a:lnSpc>
              <a:buFont typeface="Arial"/>
              <a:buChar char="•"/>
            </a:pPr>
            <a:r>
              <a:rPr lang="en-US" sz="2025" b="1">
                <a:solidFill>
                  <a:schemeClr val="dk1"/>
                </a:solidFill>
                <a:latin typeface="Microsoft Yahei"/>
                <a:ea typeface="Microsoft Yahei"/>
                <a:cs typeface="Microsoft Yahei"/>
              </a:rPr>
              <a:t>相关理论和研究综述</a:t>
            </a:r>
          </a:p>
          <a:p>
            <a:pPr marL="203200" lvl="0" indent="-203200">
              <a:lnSpc>
                <a:spcPct val="180000"/>
              </a:lnSpc>
              <a:buFont typeface="Arial"/>
              <a:buChar char="•"/>
            </a:pPr>
            <a:r>
              <a:rPr lang="en-US" sz="2025" b="1">
                <a:solidFill>
                  <a:schemeClr val="dk1"/>
                </a:solidFill>
                <a:latin typeface="Microsoft Yahei"/>
                <a:ea typeface="Microsoft Yahei"/>
                <a:cs typeface="Microsoft Yahei"/>
              </a:rPr>
              <a:t>研究问题和假设</a:t>
            </a:r>
          </a:p>
          <a:p>
            <a:pPr marL="203200" lvl="0" indent="-203200">
              <a:lnSpc>
                <a:spcPct val="180000"/>
              </a:lnSpc>
              <a:buFont typeface="Arial"/>
              <a:buChar char="•"/>
            </a:pPr>
            <a:r>
              <a:rPr lang="en-US" sz="2025" b="1">
                <a:solidFill>
                  <a:schemeClr val="dk1"/>
                </a:solidFill>
                <a:latin typeface="Microsoft Yahei"/>
                <a:ea typeface="Microsoft Yahei"/>
                <a:cs typeface="Microsoft Yahei"/>
              </a:rPr>
              <a:t>研究方法和技术路线</a:t>
            </a:r>
          </a:p>
          <a:p>
            <a:pPr marL="203200" lvl="0" indent="-203200">
              <a:lnSpc>
                <a:spcPct val="180000"/>
              </a:lnSpc>
              <a:buFont typeface="Arial"/>
              <a:buChar char="•"/>
            </a:pPr>
            <a:r>
              <a:rPr lang="en-US" sz="2025" b="1">
                <a:solidFill>
                  <a:schemeClr val="dk1"/>
                </a:solidFill>
                <a:latin typeface="Microsoft Yahei"/>
                <a:ea typeface="Microsoft Yahei"/>
                <a:cs typeface="Microsoft Yahei"/>
              </a:rPr>
              <a:t>研究计划和时间表</a:t>
            </a:r>
          </a:p>
          <a:p>
            <a:pPr marL="203200" lvl="0" indent="-203200">
              <a:lnSpc>
                <a:spcPct val="180000"/>
              </a:lnSpc>
              <a:buFont typeface="Arial"/>
              <a:buChar char="•"/>
            </a:pPr>
            <a:r>
              <a:rPr lang="en-US" sz="2025" b="1">
                <a:solidFill>
                  <a:schemeClr val="dk1"/>
                </a:solidFill>
                <a:latin typeface="Microsoft Yahei"/>
                <a:ea typeface="Microsoft Yahei"/>
                <a:cs typeface="Microsoft Yahei"/>
              </a:rPr>
              <a:t>预期研究结果和贡献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研究背景和意义</a:t>
            </a:r>
          </a:p>
        </p:txBody>
      </p:sp>
      <p:sp>
        <p:nvSpPr>
          <p:cNvPr id="5" name="TextBox 5"/>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随着互联网技术的快速发展，电子商务逐渐成为人们购物的主要方式之一。服装网购市场也因此得到了迅速的发展，越来越多的消费者选择在网上购买服装。</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服装网购市场的兴起为服装企业提供了新的销售渠道和机会，同时也带来了竞争和挑战。</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相较于传统的实体店购物，网购具有方便、快捷、价格优惠等优势，使得消费者更加倾向于在网店购买服装。</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服装网购市场的兴起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在竞争激烈的服装网购市场中，营销策略对于服装网店的成功至关重要。</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营销策略可以帮助服装网店吸引更多的潜在客户，提高品牌知名度和美誉度，增加销售额。</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营销策略的制定需要考虑到目标客户的需求、竞争对手的情况以及市场环境的变化，只有制定出符合市场需求的营销策略，才能取得更好的销售业绩。</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385" b="1385"/>
          <a:stretch>
            <a:fillRect/>
          </a:stretch>
        </p:blipFill>
        <p:spPr>
          <a:xfrm>
            <a:off x="6774259" y="1242134"/>
            <a:ext cx="5232459" cy="5087505"/>
          </a:xfrm>
          <a:prstGeom prst="diamond">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营销策略在服装网店的重要性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本文旨在分析服装网店的营销策略，探讨如何制定有效的营销策略来提高销售额和客户满意度。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研究服装网店的营销策略，可以为服装企业提供有价值的参考和借鉴，帮助其制定更加科学、合理的营销策略，提高市场竞争力。同时，本文的研究成果也可以为电子商务领域的营销策略研究提供一定的理论和实践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相关理论和研究综述</a:t>
            </a:r>
          </a:p>
        </p:txBody>
      </p:sp>
      <p:sp>
        <p:nvSpPr>
          <p:cNvPr id="5" name="TextBox 5"/>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94" r="12594"/>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4P理论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产品（Product）、价格（Price）、渠道（Place）、促销（Promotion）。该理论是营销策略的基础，强调产品差异化、合理定价、有效渠道管理和促销活动的重要性。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定位理论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由艾·里斯和杰克·特劳特提出，强调在消费者心智中占据独特位置，通过差异化手段突显品牌核心价值。</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整合营销传播理论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强调将各种营销工具和手段整合起来，传递统一、协调的品牌信息，以提高品牌知名度和忠诚度。</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5" r="287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利用社交媒体平台进行品牌推广和销售促进，如微博、微信、抖音等。研究显示，社交媒体营销能有效提高品牌知名度和销售额。</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社交媒体营销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通过创造有价值的内容吸引潜在客户，如博客文章、短视频、直播等。研究表明，高质量的内容营销能增强消费者对品牌的信任感。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内容营销</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通过优化网站结构和内容，提高网站在搜索引擎中的排名，从而吸引更多的流量和潜在客户。研究表明，SEO对提高网店流量和销售额有显著效果。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搜索引擎优化（SEO）</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服装网店营销策略研究现状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研究综述总结</a:t>
            </a:r>
          </a:p>
        </p:txBody>
      </p:sp>
      <p:sp>
        <p:nvSpPr>
          <p:cNvPr id="24" name="TextBox 24"/>
          <p:cNvSpPr txBox="1"/>
          <p:nvPr/>
        </p:nvSpPr>
        <p:spPr>
          <a:xfrm>
            <a:off x="1083097" y="948722"/>
            <a:ext cx="10024740" cy="127219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alpha val="100000"/>
                  </a:schemeClr>
                </a:solidFill>
                <a:latin typeface="Microsoft Yahei"/>
                <a:ea typeface="Microsoft Yahei"/>
                <a:cs typeface="Microsoft Yahei"/>
              </a:rPr>
              <a:t>通过对相关理论和研究现状的综述，可以看出服装网店营销策略的发展趋势是多元化和个性化。随着互联网技术的发展，各种新兴的营销手段不断涌现，如大数据分析、人工智能等。因此，未来的服装网店营销策略需要不断创新和适应变化的市场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研究问题和假设</a:t>
            </a:r>
          </a:p>
        </p:txBody>
      </p:sp>
      <p:sp>
        <p:nvSpPr>
          <p:cNvPr id="5" name="TextBox 5"/>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研究问题</a:t>
            </a:r>
          </a:p>
        </p:txBody>
      </p:sp>
      <p:sp>
        <p:nvSpPr>
          <p:cNvPr id="24" name="TextBox 24"/>
          <p:cNvSpPr txBox="1"/>
          <p:nvPr/>
        </p:nvSpPr>
        <p:spPr>
          <a:xfrm>
            <a:off x="2005013" y="2780824"/>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如何制定有效的服装网店营销策略，以提高销售额和客户满意度？</a:t>
            </a:r>
          </a:p>
        </p:txBody>
      </p:sp>
      <p:sp>
        <p:nvSpPr>
          <p:cNvPr id="25" name="TextBox 25"/>
          <p:cNvSpPr txBox="1"/>
          <p:nvPr/>
        </p:nvSpPr>
        <p:spPr>
          <a:xfrm>
            <a:off x="5850265" y="2780824"/>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服装网店营销策略对消费者购买决策的影响因素有哪些？</a:t>
            </a:r>
          </a:p>
        </p:txBody>
      </p:sp>
      <p:sp>
        <p:nvSpPr>
          <p:cNvPr id="26" name="TextBox 26"/>
          <p:cNvSpPr txBox="1"/>
          <p:nvPr/>
        </p:nvSpPr>
        <p:spPr>
          <a:xfrm>
            <a:off x="9743259" y="2780824"/>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如何利用数据分析来优化服装网店的营销策略？</a:t>
            </a:r>
          </a:p>
        </p:txBody>
      </p:sp>
      <p:pic>
        <p:nvPicPr>
          <p:cNvPr id="27" name="Picture 2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8" name="Picture 2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29" name="Picture 29"/>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https://d.book118.com/917140025151006051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2024-09-25T02:42:36.467</cp:lastPrinted>
  <dcterms:created xsi:type="dcterms:W3CDTF">2024-09-24T18:42:36Z</dcterms:created>
  <dcterms:modified xsi:type="dcterms:W3CDTF">2024-09-24T18:42:38Z</dcterms:modified>
</cp:coreProperties>
</file>