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41AC0-4A8E-4156-984D-604A3116A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0B05D-9808-4C73-A8F1-A653234A3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E6147-B7D8-4815-9CEE-0D3032174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D32FD-E054-49B2-8D82-4BD862137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6DE4A6-E273-4E5F-A98D-9605DF8F7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FA6D6A-56E4-426B-99FF-FB4C9398C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46CA4D-3F51-48EE-9F96-C6464977F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40A17-45B5-4C3E-94CC-2A507F550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F527D-CC08-4315-B0A5-F22C19E20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D7182-3023-462A-B669-0A357AE1D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7F920-E92C-4DB3-BE9C-7F22550D5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40121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娃哈哈市场营销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娃哈哈公司简介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娃哈哈市场营销策略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娃哈哈市场分析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娃哈哈品牌建设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娃哈哈营销案例分析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娃哈哈未来市场营销展望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娃哈哈公司简介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公司历史与发展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1987年，娃哈哈前身杭州保灵儿童营养食品厂成立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1991年，与外商合资，成立杭州娃哈哈集团有限公司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2000年代，多元化发展，进军饮料、乳品、酒类等领域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1989年，推出儿童营养液，引发市场轰动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娃哈哈纯净水、非常可乐、茶饮料、果汁饮料等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饮料类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333" r="21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娃哈哈乳酸菌、娃哈哈钙奶等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乳品类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酒类、保健品、药品等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公司产品线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中低端市场为主，部分高端产品线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针对不同消费群体，推出差异化产品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强调品质与价格优势，满足广大消费者需求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公司市场定位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娃哈哈市场营销策略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不断推出新产品，满足消费者多样化的需求，增强市场竞争力。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总结词：注重产品质量、创新和多元化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娃哈哈始终坚持把产品质量放在首位，确保产品的安全和卫生。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针对不同消费群体，提供个性化的产品选择，提升品牌忠诚度。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娃哈哈根据市场调查和成本分析，制定合理的产品价格，确保盈利的同时保持价格竞争力。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对于促销活动，采取价格优惠策略，吸引消费者，提升销售量。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根据市场需求和竞争对手的定价策略，灵活调整价格，保持市场优势。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总结词：合理定价、竞争导向、灵活调整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娃哈哈通过多元化的销售渠道，覆盖更广泛的目标市场，包括线上电商平台、实体零售店等。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总结词：多元化渠道、强化终端、合作伙伴关系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加强终端销售管理，提高产品陈列和品牌形象，提升消费者购物体验。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与合作伙伴建立长期稳定的合作关系，共同开拓市场，实现共赢。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总结词：创意性促销、强化品牌形象、提高消费者参与度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娃哈哈通过创意性的促销活动，吸引消费者的眼球，提高品牌知名度和美誉度。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在促销活动中注重品牌形象的传递，强化品牌价值和文化内涵。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通过优惠券、赠品等促销手段，提高消费者的参与度和购买意愿，促进销售增长。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娃哈哈市场分析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这些客户群体通常追求新鲜、时尚、健康的产品，注重品质和口感，同时也关注产品的价格和性价比。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娃哈哈的目标市场主要定位为年轻一代，特别是学生和年轻上班族。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根据消费者的不同需求和特点，娃哈哈将市场细分为不同的区域，如校园市场、白领市场等，针对不同市场制定不同的营销策略。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53" b="2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购买决策过程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消费者在购买娃哈哈产品时，通常会经历需求产生、信息收集、评价比较、购买决策和购后行为等阶段。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消费心理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消费者在购买娃哈哈产品时，通常会考虑产品的品质、口感、价格、品牌形象等方面的因素，同时也会受到周围人群的影响。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消费者在购买娃哈哈产品时，通常会选择在超市、便利店等零售渠道购买，同时也会选择在线上平台进行购买。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https://d.book118.com/917140121110006041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2024-09-14T08:40:25.750</cp:lastPrinted>
  <dcterms:created xsi:type="dcterms:W3CDTF">2024-09-14T00:40:25Z</dcterms:created>
  <dcterms:modified xsi:type="dcterms:W3CDTF">2024-09-14T00:40:27Z</dcterms:modified>
</cp:coreProperties>
</file>