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ink/ink1.xml" ContentType="application/inkml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  <p:sldMasterId id="2147483712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656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0" max="0" units="cm"/>
          <inkml:channel name="Y" type="integer" min="0" max="0" units="cm"/>
          <inkml:channel name="F" type="integer" min="0" max="1023" units="cm"/>
        </inkml:traceFormat>
        <inkml:channelProperties>
          <inkml:channelProperty channel="X" name="resolution" value="28.3464566929134" units="1/cm"/>
          <inkml:channelProperty channel="Y" name="resolution" value="28.3464566929134" units="1/cm"/>
          <inkml:channelProperty channel="F" name="resolution" value="2.84167" units="1/cm"/>
        </inkml:channelProperties>
      </inkml:inkSource>
      <inkml:timestamp xml:id="ts0" timeString="2022-02-17T21:55:11.0000000"/>
    </inkml:context>
    <inkml:brush xml:id="br0">
      <inkml:brushProperty name="width" value="0.1" units="cm"/>
      <inkml:brushProperty name="height" value="0.1" units="cm"/>
      <inkml:brushProperty name="color" value="#333333"/>
    </inkml:brush>
  </inkml:definitions>
  <inkml:trace contextRef="#ctx0" brushRef="#br0">0 31 3840,'4'-8'2176,"-4"8"-52864,0 0 616064,0 0-4585728,0 0 24496000,0 0-100046721,0-3 325121408,-4-5-864188161,4-4 1918057728</inkml:trace>
</inkml:ink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9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tags" Target="../tags/tag344.xml" /><Relationship Id="rId7" Type="http://schemas.openxmlformats.org/officeDocument/2006/relationships/tags" Target="../tags/tag345.xml" /><Relationship Id="rId8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56.xml" /><Relationship Id="rId4" Type="http://schemas.openxmlformats.org/officeDocument/2006/relationships/tags" Target="../tags/tag357.xml" /><Relationship Id="rId5" Type="http://schemas.openxmlformats.org/officeDocument/2006/relationships/tags" Target="../tags/tag358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tags" Target="../tags/tag402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31.xml" /><Relationship Id="rId4" Type="http://schemas.openxmlformats.org/officeDocument/2006/relationships/tags" Target="../tags/tag432.xml" /><Relationship Id="rId5" Type="http://schemas.openxmlformats.org/officeDocument/2006/relationships/tags" Target="../tags/tag433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88.xml" /><Relationship Id="rId4" Type="http://schemas.openxmlformats.org/officeDocument/2006/relationships/tags" Target="../tags/tag489.xml" /><Relationship Id="rId5" Type="http://schemas.openxmlformats.org/officeDocument/2006/relationships/tags" Target="../tags/tag490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43.xml" /><Relationship Id="rId4" Type="http://schemas.openxmlformats.org/officeDocument/2006/relationships/tags" Target="../tags/tag544.xml" /><Relationship Id="rId5" Type="http://schemas.openxmlformats.org/officeDocument/2006/relationships/tags" Target="../tags/tag545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62.xml" /><Relationship Id="rId4" Type="http://schemas.openxmlformats.org/officeDocument/2006/relationships/tags" Target="../tags/tag563.xml" /><Relationship Id="rId5" Type="http://schemas.openxmlformats.org/officeDocument/2006/relationships/tags" Target="../tags/tag564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08.xml" /><Relationship Id="rId4" Type="http://schemas.openxmlformats.org/officeDocument/2006/relationships/tags" Target="../tags/tag609.xml" /><Relationship Id="rId5" Type="http://schemas.openxmlformats.org/officeDocument/2006/relationships/tags" Target="../tags/tag610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40.xml" /><Relationship Id="rId4" Type="http://schemas.openxmlformats.org/officeDocument/2006/relationships/tags" Target="../tags/tag641.xml" /><Relationship Id="rId5" Type="http://schemas.openxmlformats.org/officeDocument/2006/relationships/tags" Target="../tags/tag642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3553" name="幻灯片图像占位符 1"/>
          <p:cNvSpPr>
            <a:spLocks noGrp="1" noRot="1" noChangeAspect="1"/>
          </p:cNvSpPr>
          <p:nvPr>
            <p:ph type="sldImg" idx="4294967295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  <a:round/>
          </a:ln>
        </p:spPr>
      </p:sp>
      <p:sp>
        <p:nvSpPr>
          <p:cNvPr id="23554" name="文本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9697" name="幻灯片图像占位符 1"/>
          <p:cNvSpPr>
            <a:spLocks noGrp="1" noRot="1" noChangeAspect="1"/>
          </p:cNvSpPr>
          <p:nvPr>
            <p:ph type="sldImg" idx="4294967295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  <a:round/>
          </a:ln>
        </p:spPr>
      </p:sp>
      <p:sp>
        <p:nvSpPr>
          <p:cNvPr id="29698" name="文本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3793" name="幻灯片图像占位符 1"/>
          <p:cNvSpPr>
            <a:spLocks noGrp="1" noRot="1" noChangeAspect="1"/>
          </p:cNvSpPr>
          <p:nvPr>
            <p:ph type="sldImg" idx="4294967295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  <a:round/>
          </a:ln>
        </p:spPr>
      </p:sp>
      <p:sp>
        <p:nvSpPr>
          <p:cNvPr id="33794" name="文本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7889" name="幻灯片图像占位符 1"/>
          <p:cNvSpPr>
            <a:spLocks noGrp="1" noRot="1" noChangeAspect="1"/>
          </p:cNvSpPr>
          <p:nvPr>
            <p:ph type="sldImg" idx="4294967295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  <a:round/>
          </a:ln>
        </p:spPr>
      </p:sp>
      <p:sp>
        <p:nvSpPr>
          <p:cNvPr id="37890" name="文本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0961" name="幻灯片图像占位符 1"/>
          <p:cNvSpPr>
            <a:spLocks noGrp="1" noRot="1" noChangeAspect="1"/>
          </p:cNvSpPr>
          <p:nvPr>
            <p:ph type="sldImg" idx="4294967295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  <a:round/>
          </a:ln>
        </p:spPr>
      </p:sp>
      <p:sp>
        <p:nvSpPr>
          <p:cNvPr id="40962" name="文本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6081" name="幻灯片图像占位符 1"/>
          <p:cNvSpPr>
            <a:spLocks noGrp="1" noRot="1" noChangeAspect="1"/>
          </p:cNvSpPr>
          <p:nvPr>
            <p:ph type="sldImg" idx="4294967295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  <a:round/>
          </a:ln>
        </p:spPr>
      </p:sp>
      <p:sp>
        <p:nvSpPr>
          <p:cNvPr id="46082" name="文本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8129" name="幻灯片图像占位符 1"/>
          <p:cNvSpPr>
            <a:spLocks noGrp="1" noRot="1" noChangeAspect="1"/>
          </p:cNvSpPr>
          <p:nvPr>
            <p:ph type="sldImg" idx="4294967295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  <a:round/>
          </a:ln>
        </p:spPr>
      </p:sp>
      <p:sp>
        <p:nvSpPr>
          <p:cNvPr id="48130" name="文本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50177" name="幻灯片图像占位符 1"/>
          <p:cNvSpPr>
            <a:spLocks noGrp="1" noRot="1" noChangeAspect="1"/>
          </p:cNvSpPr>
          <p:nvPr>
            <p:ph type="sldImg" idx="4294967295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  <a:round/>
          </a:ln>
        </p:spPr>
      </p:sp>
      <p:sp>
        <p:nvSpPr>
          <p:cNvPr id="50178" name="文本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17" Type="http://schemas.openxmlformats.org/officeDocument/2006/relationships/tags" Target="../tags/tag99.xml" /><Relationship Id="rId18" Type="http://schemas.openxmlformats.org/officeDocument/2006/relationships/tags" Target="../tags/tag100.xml" /><Relationship Id="rId19" Type="http://schemas.openxmlformats.org/officeDocument/2006/relationships/tags" Target="../tags/tag101.xml" /><Relationship Id="rId2" Type="http://schemas.openxmlformats.org/officeDocument/2006/relationships/tags" Target="../tags/tag84.xml" /><Relationship Id="rId20" Type="http://schemas.openxmlformats.org/officeDocument/2006/relationships/tags" Target="../tags/tag102.xml" /><Relationship Id="rId21" Type="http://schemas.openxmlformats.org/officeDocument/2006/relationships/tags" Target="../tags/tag103.xml" /><Relationship Id="rId22" Type="http://schemas.openxmlformats.org/officeDocument/2006/relationships/tags" Target="../tags/tag104.xml" /><Relationship Id="rId23" Type="http://schemas.openxmlformats.org/officeDocument/2006/relationships/tags" Target="../tags/tag105.xml" /><Relationship Id="rId24" Type="http://schemas.openxmlformats.org/officeDocument/2006/relationships/tags" Target="../tags/tag106.xml" /><Relationship Id="rId25" Type="http://schemas.openxmlformats.org/officeDocument/2006/relationships/tags" Target="../tags/tag107.xml" /><Relationship Id="rId26" Type="http://schemas.openxmlformats.org/officeDocument/2006/relationships/tags" Target="../tags/tag108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5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4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0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7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14" Type="http://schemas.openxmlformats.org/officeDocument/2006/relationships/tags" Target="../tags/tag300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1.xml" /><Relationship Id="rId2" Type="http://schemas.openxmlformats.org/officeDocument/2006/relationships/tags" Target="../tags/tag302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tags" Target="../tags/tag306.xml" /><Relationship Id="rId7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7.xml" /><Relationship Id="rId2" Type="http://schemas.openxmlformats.org/officeDocument/2006/relationships/tags" Target="../tags/tag308.xml" /><Relationship Id="rId3" Type="http://schemas.openxmlformats.org/officeDocument/2006/relationships/customXml" Target="../ink/ink1.xml" /><Relationship Id="rId4" Type="http://schemas.openxmlformats.org/officeDocument/2006/relationships/tags" Target="../tags/tag309.xml" /><Relationship Id="rId5" Type="http://schemas.openxmlformats.org/officeDocument/2006/relationships/tags" Target="../tags/tag310.xml" /><Relationship Id="rId6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1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6.xml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2" Type="http://schemas.openxmlformats.org/officeDocument/2006/relationships/tags" Target="../tags/tag326.xml" /><Relationship Id="rId3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7.xml" /><Relationship Id="rId2" Type="http://schemas.openxmlformats.org/officeDocument/2006/relationships/tags" Target="../tags/tag328.xml" /><Relationship Id="rId3" Type="http://schemas.openxmlformats.org/officeDocument/2006/relationships/tags" Target="../tags/tag329.xml" /><Relationship Id="rId4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0.xml" /><Relationship Id="rId2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1.xml" /><Relationship Id="rId2" Type="http://schemas.openxmlformats.org/officeDocument/2006/relationships/image" Target="../media/image2.jpeg" /><Relationship Id="rId3" Type="http://schemas.openxmlformats.org/officeDocument/2006/relationships/tags" Target="../tags/tag332.xml" /><Relationship Id="rId4" Type="http://schemas.openxmlformats.org/officeDocument/2006/relationships/image" Target="../media/image3.jpeg" /><Relationship Id="rId5" Type="http://schemas.openxmlformats.org/officeDocument/2006/relationships/tags" Target="../tags/tag333.xml" /><Relationship Id="rId6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A2AA6D8-1EA6-4B27-961F-25BD939F0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347C9E7-3E87-41DD-8135-7ECC366CA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4F9528F-DBB2-4670-AE59-24E500E38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7B8C707-E1B6-4364-9C6E-C88D6F0A7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9A5D7565-00A6-4478-A398-A18BAB3B6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9815FF1D-BA76-4B34-98BD-4E8A3BCED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84FC8743-CF9E-48EA-BA37-890D01666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58D11DC-F2AD-430A-910F-B5F746CC0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F9B1009-34B2-4459-96E9-8EB2F3EA3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7203D97-CFFD-40A3-8F8F-74DA37F15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6BFC971-E938-4906-9078-82C1EEE0B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3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3" y="952509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9" name="组合 28"/>
          <p:cNvGrpSpPr/>
          <p:nvPr>
            <p:custDataLst>
              <p:tags r:id="rId2"/>
            </p:custDataLst>
          </p:nvPr>
        </p:nvGrpSpPr>
        <p:grpSpPr>
          <a:xfrm>
            <a:off x="-110172" y="4802189"/>
            <a:ext cx="12394883" cy="2278697"/>
            <a:chOff x="-110173" y="4802188"/>
            <a:chExt cx="12394883" cy="2278697"/>
          </a:xfrm>
        </p:grpSpPr>
        <p:sp>
          <p:nvSpPr>
            <p:cNvPr id="16" name="菱形 15"/>
            <p:cNvSpPr/>
            <p:nvPr>
              <p:custDataLst>
                <p:tags r:id="rId3"/>
              </p:custDataLst>
            </p:nvPr>
          </p:nvSpPr>
          <p:spPr>
            <a:xfrm rot="6120000" flipH="1">
              <a:off x="2371090" y="4817110"/>
              <a:ext cx="941070" cy="911225"/>
            </a:xfrm>
            <a:prstGeom prst="diamond">
              <a:avLst/>
            </a:prstGeom>
            <a:pattFill prst="lt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24" name="菱形 23"/>
            <p:cNvSpPr/>
            <p:nvPr>
              <p:custDataLst>
                <p:tags r:id="rId4"/>
              </p:custDataLst>
            </p:nvPr>
          </p:nvSpPr>
          <p:spPr>
            <a:xfrm rot="16920000">
              <a:off x="8746490" y="4848860"/>
              <a:ext cx="941070" cy="911225"/>
            </a:xfrm>
            <a:prstGeom prst="diamond">
              <a:avLst/>
            </a:prstGeom>
            <a:pattFill prst="lt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8" name="任意多边形 18"/>
            <p:cNvSpPr/>
            <p:nvPr>
              <p:custDataLst>
                <p:tags r:id="rId5"/>
              </p:custDataLst>
            </p:nvPr>
          </p:nvSpPr>
          <p:spPr>
            <a:xfrm rot="6120000">
              <a:off x="-127000" y="5487035"/>
              <a:ext cx="1506220" cy="1472565"/>
            </a:xfrm>
            <a:custGeom>
              <a:gdLst>
                <a:gd name="ir" fmla="*/ w 3 4"/>
                <a:gd name="ib" fmla="*/ h 3 4"/>
              </a:gdLst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372" h="2319">
                  <a:moveTo>
                    <a:pt x="1967" y="0"/>
                  </a:moveTo>
                  <a:lnTo>
                    <a:pt x="2372" y="1906"/>
                  </a:lnTo>
                  <a:lnTo>
                    <a:pt x="428" y="2319"/>
                  </a:lnTo>
                  <a:lnTo>
                    <a:pt x="0" y="1905"/>
                  </a:lnTo>
                  <a:lnTo>
                    <a:pt x="1967" y="0"/>
                  </a:lnTo>
                  <a:close/>
                </a:path>
              </a:pathLst>
            </a:custGeom>
            <a:pattFill prst="dk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9" name="菱形 8"/>
            <p:cNvSpPr/>
            <p:nvPr>
              <p:custDataLst>
                <p:tags r:id="rId6"/>
              </p:custDataLst>
            </p:nvPr>
          </p:nvSpPr>
          <p:spPr>
            <a:xfrm rot="6120000">
              <a:off x="840105" y="5611495"/>
              <a:ext cx="1176020" cy="1138555"/>
            </a:xfrm>
            <a:prstGeom prst="diamond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0" name="菱形 9"/>
            <p:cNvSpPr/>
            <p:nvPr>
              <p:custDataLst>
                <p:tags r:id="rId7"/>
              </p:custDataLst>
            </p:nvPr>
          </p:nvSpPr>
          <p:spPr>
            <a:xfrm rot="6120000">
              <a:off x="2016125" y="5396230"/>
              <a:ext cx="640715" cy="622300"/>
            </a:xfrm>
            <a:prstGeom prst="diamond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1" name="任意多边形 22"/>
            <p:cNvSpPr/>
            <p:nvPr>
              <p:custDataLst>
                <p:tags r:id="rId8"/>
              </p:custDataLst>
            </p:nvPr>
          </p:nvSpPr>
          <p:spPr>
            <a:xfrm rot="6120000">
              <a:off x="2113915" y="5782945"/>
              <a:ext cx="1081405" cy="1138555"/>
            </a:xfrm>
            <a:custGeom>
              <a:gdLst>
                <a:gd name="ir" fmla="*/ w 3 4"/>
                <a:gd name="ib" fmla="*/ h 3 4"/>
              </a:gdLst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1703" h="1792">
                  <a:moveTo>
                    <a:pt x="926" y="0"/>
                  </a:moveTo>
                  <a:lnTo>
                    <a:pt x="1625" y="677"/>
                  </a:lnTo>
                  <a:lnTo>
                    <a:pt x="1703" y="1041"/>
                  </a:lnTo>
                  <a:lnTo>
                    <a:pt x="926" y="1793"/>
                  </a:lnTo>
                  <a:lnTo>
                    <a:pt x="0" y="897"/>
                  </a:lnTo>
                  <a:lnTo>
                    <a:pt x="926" y="0"/>
                  </a:lnTo>
                  <a:close/>
                </a:path>
              </a:pathLst>
            </a:custGeom>
            <a:pattFill prst="lt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2" name="任意多边形 24"/>
            <p:cNvSpPr/>
            <p:nvPr>
              <p:custDataLst>
                <p:tags r:id="rId9"/>
              </p:custDataLst>
            </p:nvPr>
          </p:nvSpPr>
          <p:spPr>
            <a:xfrm rot="6120000">
              <a:off x="1787525" y="6565265"/>
              <a:ext cx="262890" cy="423545"/>
            </a:xfrm>
            <a:custGeom>
              <a:gdLst>
                <a:gd name="ir" fmla="*/ w 3 4"/>
                <a:gd name="ib" fmla="*/ h 3 4"/>
              </a:gdLst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412" h="667">
                  <a:moveTo>
                    <a:pt x="272" y="0"/>
                  </a:moveTo>
                  <a:lnTo>
                    <a:pt x="414" y="667"/>
                  </a:lnTo>
                  <a:lnTo>
                    <a:pt x="0" y="26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3" name="任意多边形 25"/>
            <p:cNvSpPr/>
            <p:nvPr>
              <p:custDataLst>
                <p:tags r:id="rId10"/>
              </p:custDataLst>
            </p:nvPr>
          </p:nvSpPr>
          <p:spPr>
            <a:xfrm rot="6120000" flipH="1">
              <a:off x="3404235" y="5318125"/>
              <a:ext cx="1413510" cy="1846580"/>
            </a:xfrm>
            <a:custGeom>
              <a:gdLst>
                <a:gd name="ir" fmla="*/ w 3 4"/>
                <a:gd name="ib" fmla="*/ h 3 4"/>
              </a:gdLst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226" h="2908">
                  <a:moveTo>
                    <a:pt x="724" y="0"/>
                  </a:moveTo>
                  <a:lnTo>
                    <a:pt x="2226" y="1454"/>
                  </a:lnTo>
                  <a:lnTo>
                    <a:pt x="724" y="2908"/>
                  </a:lnTo>
                  <a:lnTo>
                    <a:pt x="0" y="2207"/>
                  </a:lnTo>
                  <a:lnTo>
                    <a:pt x="403" y="311"/>
                  </a:lnTo>
                  <a:lnTo>
                    <a:pt x="724" y="0"/>
                  </a:lnTo>
                  <a:close/>
                </a:path>
              </a:pathLst>
            </a:custGeom>
            <a:pattFill prst="lt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4" name="任意多边形 26"/>
            <p:cNvSpPr/>
            <p:nvPr>
              <p:custDataLst>
                <p:tags r:id="rId11"/>
              </p:custDataLst>
            </p:nvPr>
          </p:nvSpPr>
          <p:spPr>
            <a:xfrm rot="6120000" flipH="1">
              <a:off x="3040380" y="6565265"/>
              <a:ext cx="262890" cy="423545"/>
            </a:xfrm>
            <a:custGeom>
              <a:gdLst>
                <a:gd name="ir" fmla="*/ w 3 4"/>
                <a:gd name="ib" fmla="*/ h 3 4"/>
              </a:gdLst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412" h="667">
                  <a:moveTo>
                    <a:pt x="142" y="0"/>
                  </a:moveTo>
                  <a:lnTo>
                    <a:pt x="414" y="265"/>
                  </a:lnTo>
                  <a:lnTo>
                    <a:pt x="0" y="667"/>
                  </a:lnTo>
                  <a:lnTo>
                    <a:pt x="14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5" name="菱形 14"/>
            <p:cNvSpPr/>
            <p:nvPr>
              <p:custDataLst>
                <p:tags r:id="rId12"/>
              </p:custDataLst>
            </p:nvPr>
          </p:nvSpPr>
          <p:spPr>
            <a:xfrm rot="6120000" flipH="1">
              <a:off x="2854960" y="5539105"/>
              <a:ext cx="640715" cy="622300"/>
            </a:xfrm>
            <a:prstGeom prst="diamond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7" name="菱形 16"/>
            <p:cNvSpPr/>
            <p:nvPr>
              <p:custDataLst>
                <p:tags r:id="rId13"/>
              </p:custDataLst>
            </p:nvPr>
          </p:nvSpPr>
          <p:spPr>
            <a:xfrm rot="6120000">
              <a:off x="860425" y="5138420"/>
              <a:ext cx="640715" cy="622300"/>
            </a:xfrm>
            <a:prstGeom prst="diamond">
              <a:avLst/>
            </a:prstGeom>
            <a:pattFill prst="dk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8" name="任意多边形 2"/>
            <p:cNvSpPr/>
            <p:nvPr>
              <p:custDataLst>
                <p:tags r:id="rId14"/>
              </p:custDataLst>
            </p:nvPr>
          </p:nvSpPr>
          <p:spPr>
            <a:xfrm rot="16920000" flipH="1">
              <a:off x="10833735" y="5586095"/>
              <a:ext cx="1362710" cy="1539240"/>
            </a:xfrm>
            <a:custGeom>
              <a:gdLst>
                <a:gd name="ir" fmla="*/ w 3 4"/>
                <a:gd name="ib" fmla="*/ h 3 4"/>
              </a:gdLst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146" h="2424">
                  <a:moveTo>
                    <a:pt x="2146" y="0"/>
                  </a:moveTo>
                  <a:lnTo>
                    <a:pt x="1630" y="2424"/>
                  </a:lnTo>
                  <a:lnTo>
                    <a:pt x="0" y="2077"/>
                  </a:lnTo>
                  <a:lnTo>
                    <a:pt x="2146" y="0"/>
                  </a:lnTo>
                  <a:close/>
                </a:path>
              </a:pathLst>
            </a:custGeom>
            <a:pattFill prst="dk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9" name="菱形 18"/>
            <p:cNvSpPr/>
            <p:nvPr>
              <p:custDataLst>
                <p:tags r:id="rId15"/>
              </p:custDataLst>
            </p:nvPr>
          </p:nvSpPr>
          <p:spPr>
            <a:xfrm rot="16920000" flipH="1">
              <a:off x="9947275" y="5719445"/>
              <a:ext cx="1176020" cy="1138555"/>
            </a:xfrm>
            <a:prstGeom prst="diamond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20" name="菱形 19"/>
            <p:cNvSpPr/>
            <p:nvPr>
              <p:custDataLst>
                <p:tags r:id="rId16"/>
              </p:custDataLst>
            </p:nvPr>
          </p:nvSpPr>
          <p:spPr>
            <a:xfrm rot="16920000" flipH="1">
              <a:off x="9306560" y="5504180"/>
              <a:ext cx="640715" cy="622300"/>
            </a:xfrm>
            <a:prstGeom prst="diamond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21" name="任意多边形 17"/>
            <p:cNvSpPr/>
            <p:nvPr>
              <p:custDataLst>
                <p:tags r:id="rId17"/>
              </p:custDataLst>
            </p:nvPr>
          </p:nvSpPr>
          <p:spPr>
            <a:xfrm rot="16920000" flipH="1">
              <a:off x="8843010" y="5846445"/>
              <a:ext cx="989965" cy="1138555"/>
            </a:xfrm>
            <a:custGeom>
              <a:gdLst>
                <a:gd name="ir" fmla="*/ w 3 4"/>
                <a:gd name="ib" fmla="*/ h 3 4"/>
              </a:gdLst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1559" h="1792">
                  <a:moveTo>
                    <a:pt x="926" y="0"/>
                  </a:moveTo>
                  <a:lnTo>
                    <a:pt x="1559" y="613"/>
                  </a:lnTo>
                  <a:lnTo>
                    <a:pt x="1408" y="1327"/>
                  </a:lnTo>
                  <a:lnTo>
                    <a:pt x="926" y="1793"/>
                  </a:lnTo>
                  <a:lnTo>
                    <a:pt x="0" y="897"/>
                  </a:lnTo>
                  <a:lnTo>
                    <a:pt x="926" y="0"/>
                  </a:lnTo>
                  <a:close/>
                </a:path>
              </a:pathLst>
            </a:custGeom>
            <a:pattFill prst="lt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22" name="任意多边形 30"/>
            <p:cNvSpPr/>
            <p:nvPr>
              <p:custDataLst>
                <p:tags r:id="rId18"/>
              </p:custDataLst>
            </p:nvPr>
          </p:nvSpPr>
          <p:spPr>
            <a:xfrm rot="16920000">
              <a:off x="7303770" y="5404485"/>
              <a:ext cx="1370965" cy="1846580"/>
            </a:xfrm>
            <a:custGeom>
              <a:gdLst>
                <a:gd name="ir" fmla="*/ w 3 4"/>
                <a:gd name="ib" fmla="*/ h 3 4"/>
              </a:gdLst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159" h="2908">
                  <a:moveTo>
                    <a:pt x="657" y="0"/>
                  </a:moveTo>
                  <a:lnTo>
                    <a:pt x="2159" y="1454"/>
                  </a:lnTo>
                  <a:lnTo>
                    <a:pt x="657" y="2908"/>
                  </a:lnTo>
                  <a:lnTo>
                    <a:pt x="438" y="2695"/>
                  </a:lnTo>
                  <a:lnTo>
                    <a:pt x="0" y="636"/>
                  </a:lnTo>
                  <a:lnTo>
                    <a:pt x="657" y="0"/>
                  </a:lnTo>
                  <a:close/>
                </a:path>
              </a:pathLst>
            </a:custGeom>
            <a:pattFill prst="lt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23" name="菱形 22"/>
            <p:cNvSpPr/>
            <p:nvPr>
              <p:custDataLst>
                <p:tags r:id="rId19"/>
              </p:custDataLst>
            </p:nvPr>
          </p:nvSpPr>
          <p:spPr>
            <a:xfrm rot="16920000">
              <a:off x="8468360" y="5647055"/>
              <a:ext cx="640715" cy="622300"/>
            </a:xfrm>
            <a:prstGeom prst="diamond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25" name="菱形 24"/>
            <p:cNvSpPr/>
            <p:nvPr>
              <p:custDataLst>
                <p:tags r:id="rId20"/>
              </p:custDataLst>
            </p:nvPr>
          </p:nvSpPr>
          <p:spPr>
            <a:xfrm rot="16920000" flipH="1">
              <a:off x="10729595" y="5341620"/>
              <a:ext cx="640715" cy="622300"/>
            </a:xfrm>
            <a:prstGeom prst="diamond">
              <a:avLst/>
            </a:prstGeom>
            <a:pattFill prst="dk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26" name="任意多边形 36"/>
            <p:cNvSpPr/>
            <p:nvPr>
              <p:custDataLst>
                <p:tags r:id="rId21"/>
              </p:custDataLst>
            </p:nvPr>
          </p:nvSpPr>
          <p:spPr>
            <a:xfrm rot="6120000" flipH="1">
              <a:off x="5636895" y="5788025"/>
              <a:ext cx="990600" cy="1595120"/>
            </a:xfrm>
            <a:custGeom>
              <a:gdLst>
                <a:gd name="ir" fmla="*/ w 3 4"/>
                <a:gd name="ib" fmla="*/ h 3 4"/>
              </a:gdLst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1560" h="2512">
                  <a:moveTo>
                    <a:pt x="534" y="0"/>
                  </a:moveTo>
                  <a:lnTo>
                    <a:pt x="1560" y="997"/>
                  </a:lnTo>
                  <a:lnTo>
                    <a:pt x="0" y="2512"/>
                  </a:lnTo>
                  <a:lnTo>
                    <a:pt x="53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27" name="菱形 26"/>
            <p:cNvSpPr/>
            <p:nvPr>
              <p:custDataLst>
                <p:tags r:id="rId22"/>
              </p:custDataLst>
            </p:nvPr>
          </p:nvSpPr>
          <p:spPr>
            <a:xfrm rot="6120000">
              <a:off x="5117465" y="5289550"/>
              <a:ext cx="1176020" cy="1138555"/>
            </a:xfrm>
            <a:prstGeom prst="diamond">
              <a:avLst/>
            </a:prstGeom>
            <a:pattFill prst="lt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3166847" y="3000112"/>
            <a:ext cx="5858307" cy="1106805"/>
          </a:xfrm>
        </p:spPr>
        <p:txBody>
          <a:bodyPr wrap="square" lIns="91440" tIns="0" rIns="91440" bIns="45720" anchor="t" anchorCtr="0">
            <a:normAutofit/>
          </a:bodyPr>
          <a:lstStyle>
            <a:lvl1pPr algn="ctr">
              <a:defRPr sz="2000" b="0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3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2" y="952509"/>
            <a:ext cx="5283243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8" y="952509"/>
            <a:ext cx="5283243" cy="5388907"/>
          </a:xfrm>
        </p:spPr>
        <p:txBody>
          <a:bodyPr>
            <a:noAutofit/>
          </a:bodyPr>
          <a:lstStyle>
            <a:lvl1pPr>
              <a:defRPr sz="1600" baseline="0">
                <a:latin typeface="Arial" pitchFamily="34" charset="0"/>
                <a:ea typeface="微软雅黑"/>
              </a:defRPr>
            </a:lvl1pPr>
            <a:lvl2pPr>
              <a:defRPr sz="1600" baseline="0">
                <a:latin typeface="Arial" pitchFamily="34" charset="0"/>
                <a:ea typeface="微软雅黑"/>
              </a:defRPr>
            </a:lvl2pPr>
            <a:lvl3pPr>
              <a:defRPr sz="1600" baseline="0">
                <a:latin typeface="Arial" pitchFamily="34" charset="0"/>
                <a:ea typeface="微软雅黑"/>
              </a:defRPr>
            </a:lvl3pPr>
            <a:lvl4pPr>
              <a:defRPr sz="1600" baseline="0">
                <a:latin typeface="Arial" pitchFamily="34" charset="0"/>
                <a:ea typeface="微软雅黑"/>
              </a:defRPr>
            </a:lvl4pPr>
            <a:lvl5pPr>
              <a:defRPr sz="1600"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>
            <p:custDataLst>
              <p:tags r:id="rId2"/>
            </p:custDataLst>
          </p:nvPr>
        </p:nvGrpSpPr>
        <p:grpSpPr>
          <a:xfrm>
            <a:off x="98426" y="71121"/>
            <a:ext cx="11921491" cy="6666863"/>
            <a:chOff x="98425" y="71120"/>
            <a:chExt cx="11921490" cy="6666863"/>
          </a:xfrm>
        </p:grpSpPr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285220" y="6017894"/>
              <a:ext cx="734695" cy="720089"/>
              <a:chOff x="11285220" y="6017894"/>
              <a:chExt cx="734695" cy="720089"/>
            </a:xfrm>
          </p:grpSpPr>
          <p:sp>
            <p:nvSpPr>
              <p:cNvPr id="15" name="椭圆 14"/>
              <p:cNvSpPr/>
              <p:nvPr>
                <p:custDataLst>
                  <p:tags r:id="rId4"/>
                </p:custDataLst>
              </p:nvPr>
            </p:nvSpPr>
            <p:spPr>
              <a:xfrm>
                <a:off x="11333121" y="6101567"/>
                <a:ext cx="636404" cy="636416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16" name="椭圆 15"/>
              <p:cNvSpPr/>
              <p:nvPr>
                <p:custDataLst>
                  <p:tags r:id="rId5"/>
                </p:custDataLst>
              </p:nvPr>
            </p:nvSpPr>
            <p:spPr>
              <a:xfrm>
                <a:off x="11285220" y="6017894"/>
                <a:ext cx="396275" cy="396282"/>
              </a:xfrm>
              <a:prstGeom prst="ellipse">
                <a:avLst/>
              </a:prstGeom>
              <a:pattFill prst="dkHorz">
                <a:fgClr>
                  <a:schemeClr val="accent1"/>
                </a:fgClr>
                <a:bgClr>
                  <a:schemeClr val="bg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17" name="椭圆 16"/>
              <p:cNvSpPr/>
              <p:nvPr>
                <p:custDataLst>
                  <p:tags r:id="rId6"/>
                </p:custDataLst>
              </p:nvPr>
            </p:nvSpPr>
            <p:spPr>
              <a:xfrm>
                <a:off x="11835153" y="6447459"/>
                <a:ext cx="184762" cy="184766"/>
              </a:xfrm>
              <a:prstGeom prst="ellipse">
                <a:avLst/>
              </a:prstGeom>
              <a:pattFill prst="dkHorz">
                <a:fgClr>
                  <a:schemeClr val="accent1"/>
                </a:fgClr>
                <a:bgClr>
                  <a:schemeClr val="bg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</p:grpSp>
        <p:grpSp>
          <p:nvGrpSpPr>
            <p:cNvPr id="12" name="组合 11"/>
            <p:cNvGrpSpPr/>
            <p:nvPr userDrawn="1">
              <p:custDataLst>
                <p:tags r:id="rId7"/>
              </p:custDataLst>
            </p:nvPr>
          </p:nvGrpSpPr>
          <p:grpSpPr>
            <a:xfrm>
              <a:off x="98425" y="71120"/>
              <a:ext cx="878205" cy="836930"/>
              <a:chOff x="245" y="202"/>
              <a:chExt cx="1383" cy="1318"/>
            </a:xfrm>
          </p:grpSpPr>
          <p:sp>
            <p:nvSpPr>
              <p:cNvPr id="13" name="菱形 12"/>
              <p:cNvSpPr/>
              <p:nvPr>
                <p:custDataLst>
                  <p:tags r:id="rId8"/>
                </p:custDataLst>
              </p:nvPr>
            </p:nvSpPr>
            <p:spPr>
              <a:xfrm rot="2760000">
                <a:off x="228" y="219"/>
                <a:ext cx="1095" cy="1061"/>
              </a:xfrm>
              <a:prstGeom prst="diamond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14" name="菱形 13"/>
              <p:cNvSpPr/>
              <p:nvPr>
                <p:custDataLst>
                  <p:tags r:id="rId9"/>
                </p:custDataLst>
              </p:nvPr>
            </p:nvSpPr>
            <p:spPr>
              <a:xfrm rot="2760000">
                <a:off x="550" y="442"/>
                <a:ext cx="1095" cy="1061"/>
              </a:xfrm>
              <a:prstGeom prst="diamond">
                <a:avLst/>
              </a:prstGeom>
              <a:pattFill prst="ltHorz">
                <a:fgClr>
                  <a:schemeClr val="accent1"/>
                </a:fgClr>
                <a:bgClr>
                  <a:schemeClr val="bg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669883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669932" y="952509"/>
            <a:ext cx="5283243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2"/>
            </p:custDataLst>
          </p:nvPr>
        </p:nvSpPr>
        <p:spPr>
          <a:xfrm>
            <a:off x="669925" y="1406526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13"/>
            </p:custDataLst>
          </p:nvPr>
        </p:nvSpPr>
        <p:spPr>
          <a:xfrm>
            <a:off x="6235752" y="952509"/>
            <a:ext cx="5283243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4"/>
            </p:custDataLst>
          </p:nvPr>
        </p:nvSpPr>
        <p:spPr>
          <a:xfrm>
            <a:off x="6235752" y="1406526"/>
            <a:ext cx="5283243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任意多边形 10"/>
          <p:cNvSpPr/>
          <p:nvPr>
            <p:custDataLst>
              <p:tags r:id="rId2"/>
            </p:custDataLst>
          </p:nvPr>
        </p:nvSpPr>
        <p:spPr>
          <a:xfrm flipH="1">
            <a:off x="-215580" y="1"/>
            <a:ext cx="7588727" cy="6861810"/>
          </a:xfrm>
          <a:custGeom>
            <a:gdLst>
              <a:gd name="adj" fmla="val 25000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wd2 w 1"/>
              <a:gd name="it" fmla="*/ wd2 h 1"/>
              <a:gd name="ir" fmla="+- r 0 wd2"/>
              <a:gd name="ib" fmla="+- b 0 wd2"/>
              <a:gd name="q3" fmla="*/ h hc x2"/>
              <a:gd name="y1" fmla="pin 0 q1 h"/>
              <a:gd name="y2" fmla="+- b 0 q2"/>
            </a:gdLst>
            <a:cxnLst>
              <a:cxn ang="3">
                <a:pos x="hc" y="il-1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q2"/>
              </a:cxn>
              <a:cxn ang="cd2">
                <a:pos x="x1" y="vc"/>
              </a:cxn>
            </a:cxnLst>
            <a:rect l="l" t="t" r="r" b="b"/>
            <a:pathLst>
              <a:path w="11951" h="10806">
                <a:moveTo>
                  <a:pt x="2702" y="0"/>
                </a:moveTo>
                <a:lnTo>
                  <a:pt x="11951" y="0"/>
                </a:lnTo>
                <a:lnTo>
                  <a:pt x="11951" y="10806"/>
                </a:lnTo>
                <a:lnTo>
                  <a:pt x="0" y="10806"/>
                </a:lnTo>
                <a:lnTo>
                  <a:pt x="2702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9" name="任意多边形 18"/>
          <p:cNvSpPr/>
          <p:nvPr>
            <p:custDataLst>
              <p:tags r:id="rId3"/>
            </p:custDataLst>
          </p:nvPr>
        </p:nvSpPr>
        <p:spPr>
          <a:xfrm rot="720000">
            <a:off x="8451851" y="4382770"/>
            <a:ext cx="3952240" cy="2800350"/>
          </a:xfrm>
          <a:custGeom>
            <a:gdLst>
              <a:gd name="ir" fmla="*/ w 3 4"/>
              <a:gd name="ib" fmla="*/ h 3 4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224" h="4410">
                <a:moveTo>
                  <a:pt x="3573" y="0"/>
                </a:moveTo>
                <a:lnTo>
                  <a:pt x="6029" y="2378"/>
                </a:lnTo>
                <a:lnTo>
                  <a:pt x="6224" y="3296"/>
                </a:lnTo>
                <a:lnTo>
                  <a:pt x="983" y="4410"/>
                </a:lnTo>
                <a:lnTo>
                  <a:pt x="0" y="3459"/>
                </a:lnTo>
                <a:lnTo>
                  <a:pt x="3573" y="0"/>
                </a:lnTo>
                <a:close/>
              </a:path>
            </a:pathLst>
          </a:custGeom>
          <a:pattFill prst="dkHorz">
            <a:fgClr>
              <a:schemeClr val="accent1"/>
            </a:fgClr>
            <a:bgClr>
              <a:schemeClr val="bg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0" name="菱形 9"/>
          <p:cNvSpPr/>
          <p:nvPr>
            <p:custDataLst>
              <p:tags r:id="rId4"/>
            </p:custDataLst>
          </p:nvPr>
        </p:nvSpPr>
        <p:spPr>
          <a:xfrm rot="720000">
            <a:off x="8595996" y="3960496"/>
            <a:ext cx="1535431" cy="1486535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1" name="菱形 10"/>
          <p:cNvSpPr/>
          <p:nvPr>
            <p:custDataLst>
              <p:tags r:id="rId5"/>
            </p:custDataLst>
          </p:nvPr>
        </p:nvSpPr>
        <p:spPr>
          <a:xfrm rot="720000">
            <a:off x="8327392" y="3111501"/>
            <a:ext cx="836295" cy="812165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2" name="菱形 11"/>
          <p:cNvSpPr/>
          <p:nvPr>
            <p:custDataLst>
              <p:tags r:id="rId6"/>
            </p:custDataLst>
          </p:nvPr>
        </p:nvSpPr>
        <p:spPr>
          <a:xfrm rot="720000">
            <a:off x="10727691" y="546101"/>
            <a:ext cx="836295" cy="812165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3" name="菱形 12"/>
          <p:cNvSpPr/>
          <p:nvPr>
            <p:custDataLst>
              <p:tags r:id="rId7"/>
            </p:custDataLst>
          </p:nvPr>
        </p:nvSpPr>
        <p:spPr>
          <a:xfrm rot="720000">
            <a:off x="8881112" y="2371726"/>
            <a:ext cx="1535431" cy="1486535"/>
          </a:xfrm>
          <a:prstGeom prst="diamond">
            <a:avLst/>
          </a:prstGeom>
          <a:pattFill prst="ltHorz">
            <a:fgClr>
              <a:schemeClr val="accent1"/>
            </a:fgClr>
            <a:bgClr>
              <a:schemeClr val="bg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4" name="菱形 13"/>
          <p:cNvSpPr/>
          <p:nvPr>
            <p:custDataLst>
              <p:tags r:id="rId8"/>
            </p:custDataLst>
          </p:nvPr>
        </p:nvSpPr>
        <p:spPr>
          <a:xfrm rot="720000">
            <a:off x="9977756" y="3652521"/>
            <a:ext cx="836295" cy="812165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5" name="菱形 14"/>
          <p:cNvSpPr/>
          <p:nvPr>
            <p:custDataLst>
              <p:tags r:id="rId9"/>
            </p:custDataLst>
          </p:nvPr>
        </p:nvSpPr>
        <p:spPr>
          <a:xfrm rot="720000" flipH="1">
            <a:off x="8475346" y="25401"/>
            <a:ext cx="2490471" cy="2411095"/>
          </a:xfrm>
          <a:prstGeom prst="diamond">
            <a:avLst/>
          </a:prstGeom>
          <a:pattFill prst="ltHorz">
            <a:fgClr>
              <a:schemeClr val="accent1"/>
            </a:fgClr>
            <a:bgClr>
              <a:schemeClr val="bg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6" name="菱形 15"/>
          <p:cNvSpPr/>
          <p:nvPr>
            <p:custDataLst>
              <p:tags r:id="rId10"/>
            </p:custDataLst>
          </p:nvPr>
        </p:nvSpPr>
        <p:spPr>
          <a:xfrm rot="720000" flipH="1">
            <a:off x="9977756" y="2016761"/>
            <a:ext cx="836295" cy="812165"/>
          </a:xfrm>
          <a:prstGeom prst="diamond">
            <a:avLst/>
          </a:prstGeom>
          <a:solidFill>
            <a:srgbClr val="019CB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7" name="菱形 16"/>
          <p:cNvSpPr/>
          <p:nvPr>
            <p:custDataLst>
              <p:tags r:id="rId11"/>
            </p:custDataLst>
          </p:nvPr>
        </p:nvSpPr>
        <p:spPr>
          <a:xfrm rot="720000" flipH="1">
            <a:off x="8514080" y="2016761"/>
            <a:ext cx="836295" cy="812165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8" name="任意多边形 28"/>
          <p:cNvSpPr/>
          <p:nvPr>
            <p:custDataLst>
              <p:tags r:id="rId12"/>
            </p:custDataLst>
          </p:nvPr>
        </p:nvSpPr>
        <p:spPr>
          <a:xfrm rot="720000" flipH="1">
            <a:off x="9832341" y="728980"/>
            <a:ext cx="2771775" cy="4209415"/>
          </a:xfrm>
          <a:custGeom>
            <a:gdLst>
              <a:gd name="ir" fmla="*/ w 3 4"/>
              <a:gd name="ib" fmla="*/ h 3 4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365" h="6629">
                <a:moveTo>
                  <a:pt x="1279" y="0"/>
                </a:moveTo>
                <a:lnTo>
                  <a:pt x="4365" y="2998"/>
                </a:lnTo>
                <a:lnTo>
                  <a:pt x="627" y="6629"/>
                </a:lnTo>
                <a:lnTo>
                  <a:pt x="0" y="6019"/>
                </a:lnTo>
                <a:lnTo>
                  <a:pt x="1279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9" name="菱形 18"/>
          <p:cNvSpPr/>
          <p:nvPr>
            <p:custDataLst>
              <p:tags r:id="rId13"/>
            </p:custDataLst>
          </p:nvPr>
        </p:nvSpPr>
        <p:spPr>
          <a:xfrm rot="720000" flipH="1">
            <a:off x="7564121" y="2263140"/>
            <a:ext cx="1228725" cy="1189990"/>
          </a:xfrm>
          <a:prstGeom prst="diamond">
            <a:avLst/>
          </a:prstGeom>
          <a:pattFill prst="ltHorz">
            <a:fgClr>
              <a:schemeClr val="accent1"/>
            </a:fgClr>
            <a:bgClr>
              <a:schemeClr val="bg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20" name="菱形 19"/>
          <p:cNvSpPr/>
          <p:nvPr>
            <p:custDataLst>
              <p:tags r:id="rId14"/>
            </p:custDataLst>
          </p:nvPr>
        </p:nvSpPr>
        <p:spPr>
          <a:xfrm rot="720000">
            <a:off x="7991475" y="4620896"/>
            <a:ext cx="836295" cy="812165"/>
          </a:xfrm>
          <a:prstGeom prst="diamond">
            <a:avLst/>
          </a:prstGeom>
          <a:pattFill prst="dkHorz">
            <a:fgClr>
              <a:schemeClr val="accent1"/>
            </a:fgClr>
            <a:bgClr>
              <a:schemeClr val="bg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汉仪旗黑-85S" panose="00020600040101010101" pitchFamily="18" charset="-122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>
            <p:custDataLst>
              <p:tags r:id="rId2"/>
            </p:custDataLst>
          </p:nvPr>
        </p:nvGrpSpPr>
        <p:grpSpPr>
          <a:xfrm>
            <a:off x="98426" y="71121"/>
            <a:ext cx="11921491" cy="6666863"/>
            <a:chOff x="98425" y="71120"/>
            <a:chExt cx="11921490" cy="6666863"/>
          </a:xfrm>
        </p:grpSpPr>
        <p:grpSp>
          <p:nvGrpSpPr>
            <p:cNvPr id="9" name="组合 8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285220" y="6017894"/>
              <a:ext cx="734695" cy="720089"/>
              <a:chOff x="11285220" y="6017894"/>
              <a:chExt cx="734695" cy="720089"/>
            </a:xfrm>
          </p:grpSpPr>
          <p:sp>
            <p:nvSpPr>
              <p:cNvPr id="13" name="椭圆 12"/>
              <p:cNvSpPr/>
              <p:nvPr>
                <p:custDataLst>
                  <p:tags r:id="rId4"/>
                </p:custDataLst>
              </p:nvPr>
            </p:nvSpPr>
            <p:spPr>
              <a:xfrm>
                <a:off x="11333121" y="6101567"/>
                <a:ext cx="636404" cy="636416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14" name="椭圆 13"/>
              <p:cNvSpPr/>
              <p:nvPr>
                <p:custDataLst>
                  <p:tags r:id="rId5"/>
                </p:custDataLst>
              </p:nvPr>
            </p:nvSpPr>
            <p:spPr>
              <a:xfrm>
                <a:off x="11285220" y="6017894"/>
                <a:ext cx="396275" cy="396282"/>
              </a:xfrm>
              <a:prstGeom prst="ellipse">
                <a:avLst/>
              </a:prstGeom>
              <a:pattFill prst="dkHorz">
                <a:fgClr>
                  <a:schemeClr val="accent1"/>
                </a:fgClr>
                <a:bgClr>
                  <a:schemeClr val="bg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15" name="椭圆 14"/>
              <p:cNvSpPr/>
              <p:nvPr>
                <p:custDataLst>
                  <p:tags r:id="rId6"/>
                </p:custDataLst>
              </p:nvPr>
            </p:nvSpPr>
            <p:spPr>
              <a:xfrm>
                <a:off x="11835153" y="6447459"/>
                <a:ext cx="184762" cy="184766"/>
              </a:xfrm>
              <a:prstGeom prst="ellipse">
                <a:avLst/>
              </a:prstGeom>
              <a:pattFill prst="dkHorz">
                <a:fgClr>
                  <a:schemeClr val="accent1"/>
                </a:fgClr>
                <a:bgClr>
                  <a:schemeClr val="bg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</p:grpSp>
        <p:grpSp>
          <p:nvGrpSpPr>
            <p:cNvPr id="10" name="组合 9"/>
            <p:cNvGrpSpPr/>
            <p:nvPr userDrawn="1">
              <p:custDataLst>
                <p:tags r:id="rId7"/>
              </p:custDataLst>
            </p:nvPr>
          </p:nvGrpSpPr>
          <p:grpSpPr>
            <a:xfrm>
              <a:off x="98425" y="71120"/>
              <a:ext cx="878205" cy="836930"/>
              <a:chOff x="245" y="202"/>
              <a:chExt cx="1383" cy="1318"/>
            </a:xfrm>
          </p:grpSpPr>
          <p:sp>
            <p:nvSpPr>
              <p:cNvPr id="11" name="菱形 10"/>
              <p:cNvSpPr/>
              <p:nvPr>
                <p:custDataLst>
                  <p:tags r:id="rId8"/>
                </p:custDataLst>
              </p:nvPr>
            </p:nvSpPr>
            <p:spPr>
              <a:xfrm rot="2760000">
                <a:off x="228" y="219"/>
                <a:ext cx="1095" cy="1061"/>
              </a:xfrm>
              <a:prstGeom prst="diamond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12" name="菱形 11"/>
              <p:cNvSpPr/>
              <p:nvPr>
                <p:custDataLst>
                  <p:tags r:id="rId9"/>
                </p:custDataLst>
              </p:nvPr>
            </p:nvSpPr>
            <p:spPr>
              <a:xfrm rot="2760000">
                <a:off x="550" y="442"/>
                <a:ext cx="1095" cy="1061"/>
              </a:xfrm>
              <a:prstGeom prst="diamond">
                <a:avLst/>
              </a:prstGeom>
              <a:pattFill prst="ltHorz">
                <a:fgClr>
                  <a:schemeClr val="accent1"/>
                </a:fgClr>
                <a:bgClr>
                  <a:schemeClr val="bg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669931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1"/>
            </p:custDataLst>
          </p:nvPr>
        </p:nvSpPr>
        <p:spPr>
          <a:xfrm>
            <a:off x="669932" y="952509"/>
            <a:ext cx="5283243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12"/>
            </p:custDataLst>
          </p:nvPr>
        </p:nvSpPr>
        <p:spPr>
          <a:xfrm>
            <a:off x="6238926" y="952509"/>
            <a:ext cx="5283243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2"/>
            </p:custDataLst>
          </p:nvPr>
        </p:nvGrpSpPr>
        <p:grpSpPr>
          <a:xfrm>
            <a:off x="98426" y="71121"/>
            <a:ext cx="11921491" cy="6666863"/>
            <a:chOff x="98425" y="71120"/>
            <a:chExt cx="11921490" cy="6666863"/>
          </a:xfrm>
        </p:grpSpPr>
        <p:grpSp>
          <p:nvGrpSpPr>
            <p:cNvPr id="8" name="组合 7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285220" y="6017894"/>
              <a:ext cx="734695" cy="720089"/>
              <a:chOff x="11285220" y="6017894"/>
              <a:chExt cx="734695" cy="720089"/>
            </a:xfrm>
          </p:grpSpPr>
          <p:sp>
            <p:nvSpPr>
              <p:cNvPr id="12" name="椭圆 11"/>
              <p:cNvSpPr/>
              <p:nvPr>
                <p:custDataLst>
                  <p:tags r:id="rId4"/>
                </p:custDataLst>
              </p:nvPr>
            </p:nvSpPr>
            <p:spPr>
              <a:xfrm>
                <a:off x="11333121" y="6101567"/>
                <a:ext cx="636404" cy="636416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13" name="椭圆 12"/>
              <p:cNvSpPr/>
              <p:nvPr>
                <p:custDataLst>
                  <p:tags r:id="rId5"/>
                </p:custDataLst>
              </p:nvPr>
            </p:nvSpPr>
            <p:spPr>
              <a:xfrm>
                <a:off x="11285220" y="6017894"/>
                <a:ext cx="396275" cy="396282"/>
              </a:xfrm>
              <a:prstGeom prst="ellipse">
                <a:avLst/>
              </a:prstGeom>
              <a:pattFill prst="dkHorz">
                <a:fgClr>
                  <a:schemeClr val="accent1"/>
                </a:fgClr>
                <a:bgClr>
                  <a:schemeClr val="bg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14" name="椭圆 13"/>
              <p:cNvSpPr/>
              <p:nvPr>
                <p:custDataLst>
                  <p:tags r:id="rId6"/>
                </p:custDataLst>
              </p:nvPr>
            </p:nvSpPr>
            <p:spPr>
              <a:xfrm>
                <a:off x="11835153" y="6447459"/>
                <a:ext cx="184762" cy="184766"/>
              </a:xfrm>
              <a:prstGeom prst="ellipse">
                <a:avLst/>
              </a:prstGeom>
              <a:pattFill prst="dkHorz">
                <a:fgClr>
                  <a:schemeClr val="accent1"/>
                </a:fgClr>
                <a:bgClr>
                  <a:schemeClr val="bg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</p:grpSp>
        <p:grpSp>
          <p:nvGrpSpPr>
            <p:cNvPr id="9" name="组合 8"/>
            <p:cNvGrpSpPr/>
            <p:nvPr userDrawn="1">
              <p:custDataLst>
                <p:tags r:id="rId7"/>
              </p:custDataLst>
            </p:nvPr>
          </p:nvGrpSpPr>
          <p:grpSpPr>
            <a:xfrm>
              <a:off x="98425" y="71120"/>
              <a:ext cx="878205" cy="836930"/>
              <a:chOff x="245" y="202"/>
              <a:chExt cx="1383" cy="1318"/>
            </a:xfrm>
          </p:grpSpPr>
          <p:sp>
            <p:nvSpPr>
              <p:cNvPr id="10" name="菱形 9"/>
              <p:cNvSpPr/>
              <p:nvPr>
                <p:custDataLst>
                  <p:tags r:id="rId8"/>
                </p:custDataLst>
              </p:nvPr>
            </p:nvSpPr>
            <p:spPr>
              <a:xfrm rot="2760000">
                <a:off x="228" y="219"/>
                <a:ext cx="1095" cy="1061"/>
              </a:xfrm>
              <a:prstGeom prst="diamond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11" name="菱形 10"/>
              <p:cNvSpPr/>
              <p:nvPr>
                <p:custDataLst>
                  <p:tags r:id="rId9"/>
                </p:custDataLst>
              </p:nvPr>
            </p:nvSpPr>
            <p:spPr>
              <a:xfrm rot="2760000">
                <a:off x="550" y="442"/>
                <a:ext cx="1095" cy="1061"/>
              </a:xfrm>
              <a:prstGeom prst="diamond">
                <a:avLst/>
              </a:prstGeom>
              <a:pattFill prst="ltHorz">
                <a:fgClr>
                  <a:schemeClr val="accent1"/>
                </a:fgClr>
                <a:bgClr>
                  <a:schemeClr val="bg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0"/>
            </p:custDataLst>
          </p:nvPr>
        </p:nvSpPr>
        <p:spPr>
          <a:xfrm>
            <a:off x="10571135" y="952509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11"/>
            </p:custDataLst>
          </p:nvPr>
        </p:nvSpPr>
        <p:spPr>
          <a:xfrm>
            <a:off x="669925" y="952501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baseline="0"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baseline="0"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baseline="0"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>
            <p:custDataLst>
              <p:tags r:id="rId2"/>
            </p:custDataLst>
          </p:nvPr>
        </p:nvGrpSpPr>
        <p:grpSpPr>
          <a:xfrm>
            <a:off x="98426" y="71121"/>
            <a:ext cx="11921491" cy="6666863"/>
            <a:chOff x="98425" y="71120"/>
            <a:chExt cx="11921490" cy="6666863"/>
          </a:xfrm>
        </p:grpSpPr>
        <p:grpSp>
          <p:nvGrpSpPr>
            <p:cNvPr id="8" name="组合 7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285220" y="6017894"/>
              <a:ext cx="734695" cy="720089"/>
              <a:chOff x="11285220" y="6017894"/>
              <a:chExt cx="734695" cy="720089"/>
            </a:xfrm>
          </p:grpSpPr>
          <p:sp>
            <p:nvSpPr>
              <p:cNvPr id="12" name="椭圆 11"/>
              <p:cNvSpPr/>
              <p:nvPr>
                <p:custDataLst>
                  <p:tags r:id="rId4"/>
                </p:custDataLst>
              </p:nvPr>
            </p:nvSpPr>
            <p:spPr>
              <a:xfrm>
                <a:off x="11333121" y="6101567"/>
                <a:ext cx="636404" cy="636416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13" name="椭圆 12"/>
              <p:cNvSpPr/>
              <p:nvPr>
                <p:custDataLst>
                  <p:tags r:id="rId5"/>
                </p:custDataLst>
              </p:nvPr>
            </p:nvSpPr>
            <p:spPr>
              <a:xfrm>
                <a:off x="11285220" y="6017894"/>
                <a:ext cx="396275" cy="396282"/>
              </a:xfrm>
              <a:prstGeom prst="ellipse">
                <a:avLst/>
              </a:prstGeom>
              <a:pattFill prst="dkHorz">
                <a:fgClr>
                  <a:schemeClr val="accent1"/>
                </a:fgClr>
                <a:bgClr>
                  <a:schemeClr val="bg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14" name="椭圆 13"/>
              <p:cNvSpPr/>
              <p:nvPr>
                <p:custDataLst>
                  <p:tags r:id="rId6"/>
                </p:custDataLst>
              </p:nvPr>
            </p:nvSpPr>
            <p:spPr>
              <a:xfrm>
                <a:off x="11835153" y="6447459"/>
                <a:ext cx="184762" cy="184766"/>
              </a:xfrm>
              <a:prstGeom prst="ellipse">
                <a:avLst/>
              </a:prstGeom>
              <a:pattFill prst="dkHorz">
                <a:fgClr>
                  <a:schemeClr val="accent1"/>
                </a:fgClr>
                <a:bgClr>
                  <a:schemeClr val="bg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</p:grpSp>
        <p:grpSp>
          <p:nvGrpSpPr>
            <p:cNvPr id="9" name="组合 8"/>
            <p:cNvGrpSpPr/>
            <p:nvPr userDrawn="1">
              <p:custDataLst>
                <p:tags r:id="rId7"/>
              </p:custDataLst>
            </p:nvPr>
          </p:nvGrpSpPr>
          <p:grpSpPr>
            <a:xfrm>
              <a:off x="98425" y="71120"/>
              <a:ext cx="878205" cy="836930"/>
              <a:chOff x="245" y="202"/>
              <a:chExt cx="1383" cy="1318"/>
            </a:xfrm>
          </p:grpSpPr>
          <p:sp>
            <p:nvSpPr>
              <p:cNvPr id="10" name="菱形 9"/>
              <p:cNvSpPr/>
              <p:nvPr>
                <p:custDataLst>
                  <p:tags r:id="rId8"/>
                </p:custDataLst>
              </p:nvPr>
            </p:nvSpPr>
            <p:spPr>
              <a:xfrm rot="2760000">
                <a:off x="228" y="219"/>
                <a:ext cx="1095" cy="1061"/>
              </a:xfrm>
              <a:prstGeom prst="diamond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11" name="菱形 10"/>
              <p:cNvSpPr/>
              <p:nvPr>
                <p:custDataLst>
                  <p:tags r:id="rId9"/>
                </p:custDataLst>
              </p:nvPr>
            </p:nvSpPr>
            <p:spPr>
              <a:xfrm rot="2760000">
                <a:off x="550" y="442"/>
                <a:ext cx="1095" cy="1061"/>
              </a:xfrm>
              <a:prstGeom prst="diamond">
                <a:avLst/>
              </a:prstGeom>
              <a:pattFill prst="ltHorz">
                <a:fgClr>
                  <a:schemeClr val="accent1"/>
                </a:fgClr>
                <a:bgClr>
                  <a:schemeClr val="bg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350">
                  <a:latin typeface="Arial" pitchFamily="34" charset="0"/>
                  <a:ea typeface="微软雅黑"/>
                  <a:sym typeface="Arial" pitchFamily="34" charset="0"/>
                </a:endParaRPr>
              </a:p>
            </p:txBody>
          </p:sp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3"/>
            </p:custDataLst>
          </p:nvPr>
        </p:nvSpPr>
        <p:spPr>
          <a:xfrm>
            <a:off x="669931" y="952509"/>
            <a:ext cx="10852237" cy="53889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03605" y="1498600"/>
            <a:ext cx="10297160" cy="3743325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7" name="减号 6"/>
          <p:cNvSpPr/>
          <p:nvPr>
            <p:custDataLst>
              <p:tags r:id="rId3"/>
            </p:custDataLst>
          </p:nvPr>
        </p:nvSpPr>
        <p:spPr>
          <a:xfrm>
            <a:off x="238126" y="1171575"/>
            <a:ext cx="4324351" cy="552450"/>
          </a:xfrm>
          <a:prstGeom prst="mathMinus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8" name="减号 7"/>
          <p:cNvSpPr/>
          <p:nvPr>
            <p:custDataLst>
              <p:tags r:id="rId4"/>
            </p:custDataLst>
          </p:nvPr>
        </p:nvSpPr>
        <p:spPr>
          <a:xfrm rot="5400000">
            <a:off x="-1823084" y="3077845"/>
            <a:ext cx="5358765" cy="552450"/>
          </a:xfrm>
          <a:prstGeom prst="mathMinus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9" name="减号 8"/>
          <p:cNvSpPr/>
          <p:nvPr>
            <p:custDataLst>
              <p:tags r:id="rId5"/>
            </p:custDataLst>
          </p:nvPr>
        </p:nvSpPr>
        <p:spPr>
          <a:xfrm>
            <a:off x="-34925" y="5013325"/>
            <a:ext cx="6248400" cy="552450"/>
          </a:xfrm>
          <a:prstGeom prst="mathMinus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1" name="任意多边形 18"/>
          <p:cNvSpPr/>
          <p:nvPr>
            <p:custDataLst>
              <p:tags r:id="rId6"/>
            </p:custDataLst>
          </p:nvPr>
        </p:nvSpPr>
        <p:spPr>
          <a:xfrm rot="20880000" flipH="1">
            <a:off x="10808336" y="5910581"/>
            <a:ext cx="1381125" cy="1076960"/>
          </a:xfrm>
          <a:custGeom>
            <a:gdLst>
              <a:gd name="ir" fmla="*/ w 3 4"/>
              <a:gd name="ib" fmla="*/ h 3 4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75" h="1695">
                <a:moveTo>
                  <a:pt x="860" y="0"/>
                </a:moveTo>
                <a:lnTo>
                  <a:pt x="2175" y="1273"/>
                </a:lnTo>
                <a:lnTo>
                  <a:pt x="183" y="1696"/>
                </a:lnTo>
                <a:lnTo>
                  <a:pt x="0" y="833"/>
                </a:lnTo>
                <a:lnTo>
                  <a:pt x="860" y="0"/>
                </a:lnTo>
                <a:close/>
              </a:path>
            </a:pathLst>
          </a:custGeom>
          <a:pattFill prst="dkHorz">
            <a:fgClr>
              <a:schemeClr val="accent1"/>
            </a:fgClr>
            <a:bgClr>
              <a:schemeClr val="bg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2" name="任意多边形 19"/>
          <p:cNvSpPr/>
          <p:nvPr>
            <p:custDataLst>
              <p:tags r:id="rId7"/>
            </p:custDataLst>
          </p:nvPr>
        </p:nvSpPr>
        <p:spPr>
          <a:xfrm rot="20880000" flipH="1">
            <a:off x="9941561" y="5784851"/>
            <a:ext cx="1179831" cy="1082675"/>
          </a:xfrm>
          <a:custGeom>
            <a:gdLst>
              <a:gd name="ir" fmla="*/ w 3 4"/>
              <a:gd name="ib" fmla="*/ h 3 4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58" h="1705">
                <a:moveTo>
                  <a:pt x="929" y="0"/>
                </a:moveTo>
                <a:lnTo>
                  <a:pt x="1858" y="900"/>
                </a:lnTo>
                <a:lnTo>
                  <a:pt x="1081" y="1652"/>
                </a:lnTo>
                <a:lnTo>
                  <a:pt x="832" y="1705"/>
                </a:lnTo>
                <a:lnTo>
                  <a:pt x="0" y="900"/>
                </a:lnTo>
                <a:lnTo>
                  <a:pt x="929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3" name="菱形 12"/>
          <p:cNvSpPr/>
          <p:nvPr>
            <p:custDataLst>
              <p:tags r:id="rId8"/>
            </p:custDataLst>
          </p:nvPr>
        </p:nvSpPr>
        <p:spPr>
          <a:xfrm rot="20880000" flipH="1">
            <a:off x="10824211" y="5606415"/>
            <a:ext cx="642620" cy="624205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4" name="任意多边形 21"/>
          <p:cNvSpPr/>
          <p:nvPr>
            <p:custDataLst>
              <p:tags r:id="rId9"/>
            </p:custDataLst>
          </p:nvPr>
        </p:nvSpPr>
        <p:spPr>
          <a:xfrm rot="20880000" flipH="1">
            <a:off x="9667875" y="6621145"/>
            <a:ext cx="487680" cy="288290"/>
          </a:xfrm>
          <a:custGeom>
            <a:gdLst>
              <a:gd name="ir" fmla="*/ w 3 4"/>
              <a:gd name="ib" fmla="*/ h 3 4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68" h="452">
                <a:moveTo>
                  <a:pt x="468" y="0"/>
                </a:moveTo>
                <a:lnTo>
                  <a:pt x="768" y="291"/>
                </a:lnTo>
                <a:lnTo>
                  <a:pt x="0" y="454"/>
                </a:lnTo>
                <a:lnTo>
                  <a:pt x="468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5" name="任意多边形 22"/>
          <p:cNvSpPr/>
          <p:nvPr>
            <p:custDataLst>
              <p:tags r:id="rId10"/>
            </p:custDataLst>
          </p:nvPr>
        </p:nvSpPr>
        <p:spPr>
          <a:xfrm rot="20880000" flipH="1">
            <a:off x="8787132" y="5784851"/>
            <a:ext cx="1179831" cy="1093470"/>
          </a:xfrm>
          <a:custGeom>
            <a:gdLst>
              <a:gd name="ir" fmla="*/ w 3 4"/>
              <a:gd name="ib" fmla="*/ h 3 4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58" h="1722">
                <a:moveTo>
                  <a:pt x="929" y="0"/>
                </a:moveTo>
                <a:lnTo>
                  <a:pt x="1858" y="900"/>
                </a:lnTo>
                <a:lnTo>
                  <a:pt x="1053" y="1679"/>
                </a:lnTo>
                <a:lnTo>
                  <a:pt x="850" y="1722"/>
                </a:lnTo>
                <a:lnTo>
                  <a:pt x="0" y="900"/>
                </a:lnTo>
                <a:lnTo>
                  <a:pt x="929" y="0"/>
                </a:lnTo>
                <a:close/>
              </a:path>
            </a:pathLst>
          </a:custGeom>
          <a:pattFill prst="ltHorz">
            <a:fgClr>
              <a:schemeClr val="accent1"/>
            </a:fgClr>
            <a:bgClr>
              <a:schemeClr val="bg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6" name="任意多边形 25"/>
          <p:cNvSpPr/>
          <p:nvPr>
            <p:custDataLst>
              <p:tags r:id="rId11"/>
            </p:custDataLst>
          </p:nvPr>
        </p:nvSpPr>
        <p:spPr>
          <a:xfrm rot="720000">
            <a:off x="-123893" y="-20008"/>
            <a:ext cx="816288" cy="962944"/>
          </a:xfrm>
          <a:custGeom>
            <a:gdLst>
              <a:gd name="ir" fmla="*/ w 3 4"/>
              <a:gd name="ib" fmla="*/ h 3 4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285" h="1516">
                <a:moveTo>
                  <a:pt x="715" y="0"/>
                </a:moveTo>
                <a:lnTo>
                  <a:pt x="1285" y="553"/>
                </a:lnTo>
                <a:lnTo>
                  <a:pt x="290" y="1516"/>
                </a:lnTo>
                <a:lnTo>
                  <a:pt x="0" y="152"/>
                </a:lnTo>
                <a:lnTo>
                  <a:pt x="715" y="0"/>
                </a:lnTo>
                <a:close/>
              </a:path>
            </a:pathLst>
          </a:custGeom>
          <a:pattFill prst="ltHorz">
            <a:fgClr>
              <a:schemeClr val="accent1"/>
            </a:fgClr>
            <a:bgClr>
              <a:schemeClr val="bg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7" name="任意多边形 26"/>
          <p:cNvSpPr/>
          <p:nvPr>
            <p:custDataLst>
              <p:tags r:id="rId12"/>
            </p:custDataLst>
          </p:nvPr>
        </p:nvSpPr>
        <p:spPr>
          <a:xfrm rot="720000">
            <a:off x="634768" y="-67692"/>
            <a:ext cx="623043" cy="405155"/>
          </a:xfrm>
          <a:custGeom>
            <a:gdLst>
              <a:gd name="ir" fmla="*/ w 3 4"/>
              <a:gd name="ib" fmla="*/ h 3 4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81" h="638">
                <a:moveTo>
                  <a:pt x="830" y="0"/>
                </a:moveTo>
                <a:lnTo>
                  <a:pt x="981" y="147"/>
                </a:lnTo>
                <a:lnTo>
                  <a:pt x="475" y="638"/>
                </a:lnTo>
                <a:lnTo>
                  <a:pt x="0" y="176"/>
                </a:lnTo>
                <a:lnTo>
                  <a:pt x="83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8" name="任意多边形 27"/>
          <p:cNvSpPr/>
          <p:nvPr>
            <p:custDataLst>
              <p:tags r:id="rId13"/>
            </p:custDataLst>
          </p:nvPr>
        </p:nvSpPr>
        <p:spPr>
          <a:xfrm rot="720000">
            <a:off x="-54583" y="820947"/>
            <a:ext cx="576467" cy="624205"/>
          </a:xfrm>
          <a:custGeom>
            <a:gdLst>
              <a:gd name="ir" fmla="*/ w 3 4"/>
              <a:gd name="ib" fmla="*/ h 3 4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05" h="983">
                <a:moveTo>
                  <a:pt x="402" y="0"/>
                </a:moveTo>
                <a:lnTo>
                  <a:pt x="908" y="492"/>
                </a:lnTo>
                <a:lnTo>
                  <a:pt x="402" y="983"/>
                </a:lnTo>
                <a:lnTo>
                  <a:pt x="54" y="645"/>
                </a:lnTo>
                <a:lnTo>
                  <a:pt x="0" y="390"/>
                </a:lnTo>
                <a:lnTo>
                  <a:pt x="402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9" name="任意多边形 28"/>
          <p:cNvSpPr/>
          <p:nvPr>
            <p:custDataLst>
              <p:tags r:id="rId14"/>
            </p:custDataLst>
          </p:nvPr>
        </p:nvSpPr>
        <p:spPr>
          <a:xfrm rot="720000">
            <a:off x="1918104" y="-67692"/>
            <a:ext cx="623043" cy="405155"/>
          </a:xfrm>
          <a:custGeom>
            <a:gdLst>
              <a:gd name="ir" fmla="*/ w 3 4"/>
              <a:gd name="ib" fmla="*/ h 3 4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81" h="638">
                <a:moveTo>
                  <a:pt x="830" y="0"/>
                </a:moveTo>
                <a:lnTo>
                  <a:pt x="981" y="147"/>
                </a:lnTo>
                <a:lnTo>
                  <a:pt x="475" y="638"/>
                </a:lnTo>
                <a:lnTo>
                  <a:pt x="0" y="176"/>
                </a:lnTo>
                <a:lnTo>
                  <a:pt x="83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20" name="任意多边形 29"/>
          <p:cNvSpPr/>
          <p:nvPr>
            <p:custDataLst>
              <p:tags r:id="rId15"/>
            </p:custDataLst>
          </p:nvPr>
        </p:nvSpPr>
        <p:spPr>
          <a:xfrm rot="720000">
            <a:off x="1124011" y="-34509"/>
            <a:ext cx="944245" cy="884447"/>
          </a:xfrm>
          <a:custGeom>
            <a:gdLst>
              <a:gd name="ir" fmla="*/ w 3 4"/>
              <a:gd name="ib" fmla="*/ h 3 4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487" h="1393">
                <a:moveTo>
                  <a:pt x="792" y="0"/>
                </a:moveTo>
                <a:lnTo>
                  <a:pt x="1487" y="673"/>
                </a:lnTo>
                <a:lnTo>
                  <a:pt x="744" y="1393"/>
                </a:lnTo>
                <a:lnTo>
                  <a:pt x="0" y="673"/>
                </a:lnTo>
                <a:lnTo>
                  <a:pt x="667" y="27"/>
                </a:lnTo>
                <a:lnTo>
                  <a:pt x="792" y="0"/>
                </a:lnTo>
                <a:close/>
              </a:path>
            </a:pathLst>
          </a:custGeom>
          <a:pattFill prst="ltHorz">
            <a:fgClr>
              <a:schemeClr val="accent1"/>
            </a:fgClr>
            <a:bgClr>
              <a:schemeClr val="bg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21" name="菱形 20"/>
          <p:cNvSpPr/>
          <p:nvPr>
            <p:custDataLst>
              <p:tags r:id="rId16"/>
            </p:custDataLst>
          </p:nvPr>
        </p:nvSpPr>
        <p:spPr>
          <a:xfrm rot="600000">
            <a:off x="1780541" y="553086"/>
            <a:ext cx="478155" cy="462915"/>
          </a:xfrm>
          <a:prstGeom prst="diamond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/>
              <a:sym typeface="Arial" pitchFamily="34" charset="0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17"/>
            </p:custDataLst>
          </p:nvPr>
        </p:nvCxnSpPr>
        <p:spPr>
          <a:xfrm>
            <a:off x="3724275" y="3524250"/>
            <a:ext cx="476504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1"/>
            </p:custDataLst>
          </p:nvPr>
        </p:nvSpPr>
        <p:spPr>
          <a:xfrm>
            <a:off x="2805434" y="2019301"/>
            <a:ext cx="6416672" cy="1356035"/>
          </a:xfrm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8000" b="0" i="0" u="none" strike="noStrike" kern="1200" cap="none" spc="600" normalizeH="0" baseline="0" noProof="1">
                <a:solidFill>
                  <a:schemeClr val="accent1"/>
                </a:solidFill>
                <a:effectLst>
                  <a:outerShdw blurRad="38100" dist="38100" dir="2700000" algn="tl">
                    <a:schemeClr val="tx1">
                      <a:alpha val="43000"/>
                    </a:schemeClr>
                  </a:outerShdw>
                </a:effectLst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28" name="文本占位符 27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2768938" y="3648393"/>
            <a:ext cx="6497211" cy="1039150"/>
          </a:xfrm>
        </p:spPr>
        <p:txBody>
          <a:bodyPr wrap="square" lIns="91440" tIns="45720" rIns="91440" bIns="45720">
            <a:normAutofit/>
          </a:bodyPr>
          <a:lstStyle>
            <a:lvl1pPr marL="0" indent="0" algn="ctr">
              <a:buNone/>
              <a:defRPr sz="1800" baseline="0"/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>
            <p:custDataLst>
              <p:tags r:id="rId2"/>
            </p:custDataLst>
          </p:nvPr>
        </p:nvGrpSpPr>
        <p:grpSpPr>
          <a:xfrm>
            <a:off x="11249853" y="5954356"/>
            <a:ext cx="734695" cy="720090"/>
            <a:chOff x="293370" y="5827395"/>
            <a:chExt cx="734695" cy="720090"/>
          </a:xfrm>
        </p:grpSpPr>
        <p:sp>
          <p:nvSpPr>
            <p:cNvPr id="12" name="椭圆 11"/>
            <p:cNvSpPr/>
            <p:nvPr>
              <p:custDataLst>
                <p:tags r:id="rId3"/>
              </p:custDataLst>
            </p:nvPr>
          </p:nvSpPr>
          <p:spPr>
            <a:xfrm>
              <a:off x="340995" y="5911215"/>
              <a:ext cx="636270" cy="63627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3" name="椭圆 12"/>
            <p:cNvSpPr/>
            <p:nvPr>
              <p:custDataLst>
                <p:tags r:id="rId4"/>
              </p:custDataLst>
            </p:nvPr>
          </p:nvSpPr>
          <p:spPr>
            <a:xfrm>
              <a:off x="293370" y="5827395"/>
              <a:ext cx="396240" cy="396240"/>
            </a:xfrm>
            <a:prstGeom prst="ellipse">
              <a:avLst/>
            </a:prstGeom>
            <a:pattFill prst="dk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4" name="椭圆 13"/>
            <p:cNvSpPr/>
            <p:nvPr>
              <p:custDataLst>
                <p:tags r:id="rId5"/>
              </p:custDataLst>
            </p:nvPr>
          </p:nvSpPr>
          <p:spPr>
            <a:xfrm>
              <a:off x="843280" y="6256655"/>
              <a:ext cx="184785" cy="184785"/>
            </a:xfrm>
            <a:prstGeom prst="ellipse">
              <a:avLst/>
            </a:prstGeom>
            <a:pattFill prst="dk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 lIns="90000" tIns="46800" rIns="90000" bIns="46800"/>
          <a:lstStyle>
            <a:lvl1pPr>
              <a:defRPr b="1" baseline="0"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253431" y="304201"/>
            <a:ext cx="11606400" cy="6249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 baseline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</a:endParaRPr>
          </a:p>
        </p:txBody>
      </p:sp>
      <p:grpSp>
        <p:nvGrpSpPr>
          <p:cNvPr id="6" name="组合 5"/>
          <p:cNvGrpSpPr/>
          <p:nvPr>
            <p:custDataLst>
              <p:tags r:id="rId3"/>
            </p:custDataLst>
          </p:nvPr>
        </p:nvGrpSpPr>
        <p:grpSpPr>
          <a:xfrm flipH="1" flipV="1">
            <a:off x="10803892" y="5575935"/>
            <a:ext cx="878205" cy="836930"/>
            <a:chOff x="605" y="682"/>
            <a:chExt cx="1383" cy="1318"/>
          </a:xfrm>
        </p:grpSpPr>
        <p:sp>
          <p:nvSpPr>
            <p:cNvPr id="10" name="菱形 9"/>
            <p:cNvSpPr/>
            <p:nvPr>
              <p:custDataLst>
                <p:tags r:id="rId4"/>
              </p:custDataLst>
            </p:nvPr>
          </p:nvSpPr>
          <p:spPr>
            <a:xfrm rot="2760000">
              <a:off x="588" y="699"/>
              <a:ext cx="1095" cy="1061"/>
            </a:xfrm>
            <a:prstGeom prst="diamond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1" name="菱形 10"/>
            <p:cNvSpPr/>
            <p:nvPr>
              <p:custDataLst>
                <p:tags r:id="rId5"/>
              </p:custDataLst>
            </p:nvPr>
          </p:nvSpPr>
          <p:spPr>
            <a:xfrm rot="2760000">
              <a:off x="910" y="922"/>
              <a:ext cx="1095" cy="1061"/>
            </a:xfrm>
            <a:prstGeom prst="diamond">
              <a:avLst/>
            </a:prstGeom>
            <a:pattFill prst="lt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lIns="90000" tIns="46800" rIns="90000" bIns="46800" anchor="ctr"/>
          <a:lstStyle>
            <a:lvl1pPr>
              <a:defRPr sz="32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0" y="1"/>
            <a:ext cx="4823460" cy="688530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grpSp>
        <p:nvGrpSpPr>
          <p:cNvPr id="10" name="组合 9"/>
          <p:cNvGrpSpPr/>
          <p:nvPr>
            <p:custDataLst>
              <p:tags r:id="rId3"/>
            </p:custDataLst>
          </p:nvPr>
        </p:nvGrpSpPr>
        <p:grpSpPr>
          <a:xfrm>
            <a:off x="293372" y="5827395"/>
            <a:ext cx="734695" cy="720090"/>
            <a:chOff x="293370" y="5827395"/>
            <a:chExt cx="734695" cy="720090"/>
          </a:xfrm>
        </p:grpSpPr>
        <p:sp>
          <p:nvSpPr>
            <p:cNvPr id="11" name="椭圆 10"/>
            <p:cNvSpPr/>
            <p:nvPr>
              <p:custDataLst>
                <p:tags r:id="rId4"/>
              </p:custDataLst>
            </p:nvPr>
          </p:nvSpPr>
          <p:spPr>
            <a:xfrm>
              <a:off x="340995" y="5911215"/>
              <a:ext cx="636270" cy="63627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2" name="椭圆 11"/>
            <p:cNvSpPr/>
            <p:nvPr>
              <p:custDataLst>
                <p:tags r:id="rId5"/>
              </p:custDataLst>
            </p:nvPr>
          </p:nvSpPr>
          <p:spPr>
            <a:xfrm>
              <a:off x="293370" y="5827395"/>
              <a:ext cx="396240" cy="396240"/>
            </a:xfrm>
            <a:prstGeom prst="ellipse">
              <a:avLst/>
            </a:prstGeom>
            <a:pattFill prst="dk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3" name="椭圆 12"/>
            <p:cNvSpPr/>
            <p:nvPr>
              <p:custDataLst>
                <p:tags r:id="rId6"/>
              </p:custDataLst>
            </p:nvPr>
          </p:nvSpPr>
          <p:spPr>
            <a:xfrm>
              <a:off x="843280" y="6256655"/>
              <a:ext cx="184785" cy="184785"/>
            </a:xfrm>
            <a:prstGeom prst="ellipse">
              <a:avLst/>
            </a:prstGeom>
            <a:pattFill prst="dk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83201" y="770400"/>
            <a:ext cx="3960000" cy="882000"/>
          </a:xfrm>
        </p:spPr>
        <p:txBody>
          <a:bodyPr lIns="90000" tIns="46800" rIns="90000" bIns="46800" anchor="ctr"/>
          <a:lstStyle>
            <a:lvl1pPr>
              <a:defRPr sz="3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1"/>
            </p:custDataLst>
          </p:nvPr>
        </p:nvSpPr>
        <p:spPr>
          <a:xfrm>
            <a:off x="586801" y="1764000"/>
            <a:ext cx="3956400" cy="4093200"/>
          </a:xfrm>
        </p:spPr>
        <p:txBody>
          <a:bodyPr lIns="90000" tIns="46800" rIns="90000" bIns="46800"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5101201" y="769939"/>
            <a:ext cx="6480000" cy="5087937"/>
          </a:xfrm>
        </p:spPr>
        <p:txBody>
          <a:bodyPr lIns="90000" tIns="46800" rIns="90000" bIns="46800"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1" y="1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sym typeface="+mn-ea"/>
            </a:endParaRPr>
          </a:p>
        </p:txBody>
      </p:sp>
      <p:grpSp>
        <p:nvGrpSpPr>
          <p:cNvPr id="6" name="组合 5"/>
          <p:cNvGrpSpPr/>
          <p:nvPr>
            <p:custDataLst>
              <p:tags r:id="rId3"/>
            </p:custDataLst>
          </p:nvPr>
        </p:nvGrpSpPr>
        <p:grpSpPr>
          <a:xfrm>
            <a:off x="174626" y="128270"/>
            <a:ext cx="878205" cy="836930"/>
            <a:chOff x="605" y="682"/>
            <a:chExt cx="1383" cy="1318"/>
          </a:xfrm>
        </p:grpSpPr>
        <p:sp>
          <p:nvSpPr>
            <p:cNvPr id="12" name="菱形 11"/>
            <p:cNvSpPr/>
            <p:nvPr>
              <p:custDataLst>
                <p:tags r:id="rId4"/>
              </p:custDataLst>
            </p:nvPr>
          </p:nvSpPr>
          <p:spPr>
            <a:xfrm rot="2760000">
              <a:off x="588" y="699"/>
              <a:ext cx="1095" cy="1061"/>
            </a:xfrm>
            <a:prstGeom prst="diamond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3" name="菱形 12"/>
            <p:cNvSpPr/>
            <p:nvPr>
              <p:custDataLst>
                <p:tags r:id="rId5"/>
              </p:custDataLst>
            </p:nvPr>
          </p:nvSpPr>
          <p:spPr>
            <a:xfrm rot="2760000">
              <a:off x="910" y="922"/>
              <a:ext cx="1095" cy="1061"/>
            </a:xfrm>
            <a:prstGeom prst="diamond">
              <a:avLst/>
            </a:prstGeom>
            <a:pattFill prst="lt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1"/>
            <a:ext cx="10976400" cy="626400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3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1" y="1659600"/>
            <a:ext cx="10975975" cy="828000"/>
          </a:xfrm>
        </p:spPr>
        <p:txBody>
          <a:bodyPr lIns="90000" tIns="46800" rIns="90000" bIns="46800">
            <a:normAutofit/>
          </a:bodyPr>
          <a:lstStyle>
            <a:lvl1pPr algn="ctr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4" name="组合 13"/>
          <p:cNvGrpSpPr/>
          <p:nvPr>
            <p:custDataLst>
              <p:tags r:id="rId2"/>
            </p:custDataLst>
          </p:nvPr>
        </p:nvGrpSpPr>
        <p:grpSpPr>
          <a:xfrm>
            <a:off x="244653" y="224213"/>
            <a:ext cx="734695" cy="720090"/>
            <a:chOff x="293370" y="5827395"/>
            <a:chExt cx="734695" cy="720090"/>
          </a:xfrm>
        </p:grpSpPr>
        <p:sp>
          <p:nvSpPr>
            <p:cNvPr id="15" name="椭圆 14"/>
            <p:cNvSpPr/>
            <p:nvPr>
              <p:custDataLst>
                <p:tags r:id="rId3"/>
              </p:custDataLst>
            </p:nvPr>
          </p:nvSpPr>
          <p:spPr>
            <a:xfrm>
              <a:off x="340995" y="5911215"/>
              <a:ext cx="636270" cy="63627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4"/>
              </p:custDataLst>
            </p:nvPr>
          </p:nvSpPr>
          <p:spPr>
            <a:xfrm>
              <a:off x="293370" y="5827395"/>
              <a:ext cx="396240" cy="396240"/>
            </a:xfrm>
            <a:prstGeom prst="ellipse">
              <a:avLst/>
            </a:prstGeom>
            <a:pattFill prst="dk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5"/>
              </p:custDataLst>
            </p:nvPr>
          </p:nvSpPr>
          <p:spPr>
            <a:xfrm>
              <a:off x="843280" y="6256655"/>
              <a:ext cx="184785" cy="184785"/>
            </a:xfrm>
            <a:prstGeom prst="ellipse">
              <a:avLst/>
            </a:prstGeom>
            <a:pattFill prst="dk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</p:grpSp>
      <p:sp>
        <p:nvSpPr>
          <p:cNvPr id="8" name="矩形 7"/>
          <p:cNvSpPr/>
          <p:nvPr>
            <p:custDataLst>
              <p:tags r:id="rId6"/>
            </p:custDataLst>
          </p:nvPr>
        </p:nvSpPr>
        <p:spPr>
          <a:xfrm>
            <a:off x="1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04800" y="669601"/>
            <a:ext cx="10976400" cy="565200"/>
          </a:xfrm>
        </p:spPr>
        <p:txBody>
          <a:bodyPr lIns="90000" tIns="46800" rIns="90000" bIns="46800" anchor="ctr"/>
          <a:lstStyle>
            <a:lvl1pPr algn="ctr">
              <a:defRPr sz="32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04837" y="1681200"/>
            <a:ext cx="10990800" cy="3211200"/>
          </a:xfrm>
        </p:spPr>
        <p:txBody>
          <a:bodyPr lIns="90000" tIns="46800" rIns="90000" bIns="46800"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2"/>
            </p:custDataLst>
          </p:nvPr>
        </p:nvSpPr>
        <p:spPr>
          <a:xfrm>
            <a:off x="594000" y="5180400"/>
            <a:ext cx="11001600" cy="1011600"/>
          </a:xfrm>
        </p:spPr>
        <p:txBody>
          <a:bodyPr lIns="90000" tIns="46800" rIns="90000" bIns="46800"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>
            <p:custDataLst>
              <p:tags r:id="rId2"/>
            </p:custDataLst>
          </p:nvPr>
        </p:nvGrpSpPr>
        <p:grpSpPr>
          <a:xfrm>
            <a:off x="11249853" y="5954356"/>
            <a:ext cx="734695" cy="720090"/>
            <a:chOff x="293370" y="5827395"/>
            <a:chExt cx="734695" cy="720090"/>
          </a:xfrm>
        </p:grpSpPr>
        <p:sp>
          <p:nvSpPr>
            <p:cNvPr id="16" name="椭圆 15"/>
            <p:cNvSpPr/>
            <p:nvPr>
              <p:custDataLst>
                <p:tags r:id="rId3"/>
              </p:custDataLst>
            </p:nvPr>
          </p:nvSpPr>
          <p:spPr>
            <a:xfrm>
              <a:off x="340995" y="5911215"/>
              <a:ext cx="636270" cy="63627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4"/>
              </p:custDataLst>
            </p:nvPr>
          </p:nvSpPr>
          <p:spPr>
            <a:xfrm>
              <a:off x="293370" y="5827395"/>
              <a:ext cx="396240" cy="396240"/>
            </a:xfrm>
            <a:prstGeom prst="ellipse">
              <a:avLst/>
            </a:prstGeom>
            <a:pattFill prst="dk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5"/>
              </p:custDataLst>
            </p:nvPr>
          </p:nvSpPr>
          <p:spPr>
            <a:xfrm>
              <a:off x="843280" y="6256655"/>
              <a:ext cx="184785" cy="184785"/>
            </a:xfrm>
            <a:prstGeom prst="ellipse">
              <a:avLst/>
            </a:prstGeom>
            <a:pattFill prst="dk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</p:grp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1" y="127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 cap="all" baseline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579601" y="237600"/>
            <a:ext cx="11037600" cy="441964"/>
          </a:xfrm>
        </p:spPr>
        <p:txBody>
          <a:bodyPr lIns="90000" tIns="46800" rIns="90000" bIns="46800">
            <a:noAutofit/>
          </a:bodyPr>
          <a:lstStyle>
            <a:lvl1pPr>
              <a:defRPr sz="3200" b="1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579600" y="1663200"/>
            <a:ext cx="5342400" cy="2894400"/>
          </a:xfrm>
        </p:spPr>
        <p:txBody>
          <a:bodyPr lIns="90000" tIns="46800" rIns="90000" bIns="46800"/>
          <a:lstStyle>
            <a:lvl1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6242401" y="1663200"/>
            <a:ext cx="5367600" cy="2894400"/>
          </a:xfrm>
        </p:spPr>
        <p:txBody>
          <a:bodyPr lIns="90000" tIns="46800" rIns="90000" bIns="46800"/>
          <a:lstStyle>
            <a:lvl1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3"/>
            </p:custDataLst>
          </p:nvPr>
        </p:nvSpPr>
        <p:spPr>
          <a:xfrm>
            <a:off x="572400" y="4816800"/>
            <a:ext cx="5342400" cy="781200"/>
          </a:xfrm>
        </p:spPr>
        <p:txBody>
          <a:bodyPr lIns="90000" tIns="46800" rIns="90000" bIns="46800"/>
          <a:lstStyle>
            <a:lvl1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4"/>
            </p:custDataLst>
          </p:nvPr>
        </p:nvSpPr>
        <p:spPr>
          <a:xfrm>
            <a:off x="6253200" y="4813200"/>
            <a:ext cx="5367600" cy="781200"/>
          </a:xfrm>
        </p:spPr>
        <p:txBody>
          <a:bodyPr lIns="90000" tIns="46800" rIns="90000" bIns="46800"/>
          <a:lstStyle>
            <a:lvl1pPr>
              <a:defRPr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1" y="978275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 baseline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sym typeface="+mn-ea"/>
            </a:endParaRPr>
          </a:p>
        </p:txBody>
      </p:sp>
      <p:grpSp>
        <p:nvGrpSpPr>
          <p:cNvPr id="19" name="组合 18"/>
          <p:cNvGrpSpPr/>
          <p:nvPr>
            <p:custDataLst>
              <p:tags r:id="rId3"/>
            </p:custDataLst>
          </p:nvPr>
        </p:nvGrpSpPr>
        <p:grpSpPr>
          <a:xfrm>
            <a:off x="11285221" y="6017895"/>
            <a:ext cx="734695" cy="720090"/>
            <a:chOff x="11285220" y="6017894"/>
            <a:chExt cx="734695" cy="720089"/>
          </a:xfrm>
        </p:grpSpPr>
        <p:sp>
          <p:nvSpPr>
            <p:cNvPr id="23" name="椭圆 22"/>
            <p:cNvSpPr/>
            <p:nvPr>
              <p:custDataLst>
                <p:tags r:id="rId4"/>
              </p:custDataLst>
            </p:nvPr>
          </p:nvSpPr>
          <p:spPr>
            <a:xfrm>
              <a:off x="11333121" y="6101567"/>
              <a:ext cx="636404" cy="63641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5"/>
              </p:custDataLst>
            </p:nvPr>
          </p:nvSpPr>
          <p:spPr>
            <a:xfrm>
              <a:off x="11285220" y="6017894"/>
              <a:ext cx="396275" cy="396282"/>
            </a:xfrm>
            <a:prstGeom prst="ellipse">
              <a:avLst/>
            </a:prstGeom>
            <a:pattFill prst="dk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6"/>
              </p:custDataLst>
            </p:nvPr>
          </p:nvSpPr>
          <p:spPr>
            <a:xfrm>
              <a:off x="11835153" y="6447459"/>
              <a:ext cx="184762" cy="184766"/>
            </a:xfrm>
            <a:prstGeom prst="ellipse">
              <a:avLst/>
            </a:prstGeom>
            <a:pattFill prst="dk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</p:grpSp>
      <p:grpSp>
        <p:nvGrpSpPr>
          <p:cNvPr id="20" name="组合 19"/>
          <p:cNvGrpSpPr/>
          <p:nvPr>
            <p:custDataLst>
              <p:tags r:id="rId7"/>
            </p:custDataLst>
          </p:nvPr>
        </p:nvGrpSpPr>
        <p:grpSpPr>
          <a:xfrm>
            <a:off x="98426" y="71120"/>
            <a:ext cx="878205" cy="836930"/>
            <a:chOff x="245" y="202"/>
            <a:chExt cx="1383" cy="1318"/>
          </a:xfrm>
        </p:grpSpPr>
        <p:sp>
          <p:nvSpPr>
            <p:cNvPr id="21" name="菱形 20"/>
            <p:cNvSpPr/>
            <p:nvPr>
              <p:custDataLst>
                <p:tags r:id="rId8"/>
              </p:custDataLst>
            </p:nvPr>
          </p:nvSpPr>
          <p:spPr>
            <a:xfrm rot="2760000">
              <a:off x="228" y="219"/>
              <a:ext cx="1095" cy="1061"/>
            </a:xfrm>
            <a:prstGeom prst="diamond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  <p:sp>
          <p:nvSpPr>
            <p:cNvPr id="22" name="菱形 21"/>
            <p:cNvSpPr/>
            <p:nvPr>
              <p:custDataLst>
                <p:tags r:id="rId9"/>
              </p:custDataLst>
            </p:nvPr>
          </p:nvSpPr>
          <p:spPr>
            <a:xfrm rot="2760000">
              <a:off x="550" y="442"/>
              <a:ext cx="1095" cy="1061"/>
            </a:xfrm>
            <a:prstGeom prst="diamond">
              <a:avLst/>
            </a:prstGeom>
            <a:pattFill prst="ltHorz">
              <a:fgClr>
                <a:schemeClr val="accent1"/>
              </a:fgClr>
              <a:bgClr>
                <a:schemeClr val="bg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latin typeface="Arial" pitchFamily="34" charset="0"/>
                <a:ea typeface="微软雅黑"/>
                <a:sym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0"/>
            </p:custDataLst>
          </p:nvPr>
        </p:nvSpPr>
        <p:spPr>
          <a:xfrm>
            <a:off x="1522800" y="1339201"/>
            <a:ext cx="9144000" cy="2386800"/>
          </a:xfrm>
        </p:spPr>
        <p:txBody>
          <a:bodyPr lIns="90000" tIns="46800" rIns="90000" bIns="46800" anchor="b"/>
          <a:lstStyle>
            <a:lvl1pPr algn="ctr">
              <a:defRPr sz="60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4"/>
            </p:custDataLst>
          </p:nvPr>
        </p:nvSpPr>
        <p:spPr>
          <a:xfrm>
            <a:off x="1522413" y="3862801"/>
            <a:ext cx="9144000" cy="1656000"/>
          </a:xfrm>
        </p:spPr>
        <p:txBody>
          <a:bodyPr lIns="90000" tIns="46800" rIns="90000" bIns="46800"/>
          <a:lstStyle>
            <a:lvl1pPr algn="ctr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14401" y="609601"/>
            <a:ext cx="103632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914401" y="1981201"/>
            <a:ext cx="10363200" cy="4114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9144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65601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737601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8411F87A-3535-43F5-B038-F39A6BC90DD5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偏右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4709160" y="914401"/>
            <a:ext cx="7149244" cy="5570483"/>
          </a:xfrm>
          <a:prstGeom prst="rect">
            <a:avLst/>
          </a:prstGeom>
        </p:spPr>
        <p:txBody>
          <a:bodyPr/>
          <a:lstStyle>
            <a:lvl1pPr marL="337185" indent="-337185">
              <a:defRPr/>
            </a:lvl1pPr>
            <a:lvl2pPr marL="606425" indent="-269240">
              <a:lnSpc>
                <a:spcPts val="4000"/>
              </a:lnSpc>
              <a:spcBef>
                <a:spcPts val="450"/>
              </a:spcBef>
              <a:spcAft>
                <a:spcPts val="600"/>
              </a:spcAft>
              <a:buFont typeface="+mj-lt"/>
              <a:buAutoNum type="arabicPeriod"/>
              <a:defRPr lang="en-US" altLang="zh-CN" sz="1875" kern="1200" baseline="0" smtClean="0">
                <a:solidFill>
                  <a:schemeClr val="tx1"/>
                </a:solidFill>
                <a:latin typeface="Times New Roman" panose="02020603050405020304" pitchFamily="18" charset="0"/>
                <a:ea typeface="等线" panose="02010600030101010101" pitchFamily="2" charset="-122"/>
                <a:cs typeface="+mn-cs"/>
              </a:defRPr>
            </a:lvl2pPr>
            <a:lvl3pPr marL="600075" marR="0" indent="-257175" algn="l" defTabSz="914400" rtl="0" eaLnBrk="1" fontAlgn="auto" latinLnBrk="0" hangingPunct="1">
              <a:lnSpc>
                <a:spcPts val="4000"/>
              </a:lnSpc>
              <a:spcBef>
                <a:spcPts val="45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  <a:defRPr lang="zh-CN" altLang="en-US" sz="1875" kern="1200" baseline="0">
                <a:solidFill>
                  <a:schemeClr val="tx1"/>
                </a:solidFill>
                <a:latin typeface="Times New Roman" panose="02020603050405020304" pitchFamily="18" charset="0"/>
                <a:ea typeface="等线 Light" panose="02010600030101010101" pitchFamily="2" charset="-122"/>
                <a:cs typeface="+mn-cs"/>
              </a:defRPr>
            </a:lvl3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</p:txBody>
      </p:sp>
      <p:contentPart p14:bwMode="auto" r:id="rId3">
        <p14:nvContentPartPr>
          <p14:cNvPr id="8" name="墨迹 7"/>
          <p14:cNvContentPartPr/>
          <p14:nvPr>
            <p:custDataLst>
              <p:tags r:id="rId4"/>
            </p:custDataLst>
          </p14:nvPr>
        </p14:nvContentPartPr>
        <p14:xfrm>
          <a:off x="6054827" y="3655214"/>
          <a:ext cx="2520" cy="11520"/>
        </p14:xfrm>
      </p:contentPart>
      <p:sp>
        <p:nvSpPr>
          <p:cNvPr id="6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" y="156"/>
            <a:ext cx="12192000" cy="579509"/>
          </a:xfrm>
        </p:spPr>
        <p:txBody>
          <a:bodyPr>
            <a:normAutofit/>
          </a:bodyPr>
          <a:lstStyle>
            <a:lvl1pPr>
              <a:defRPr sz="2400" b="1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7600" y="486773"/>
            <a:ext cx="14020800" cy="176719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1117600" y="8474087"/>
            <a:ext cx="3657600" cy="486773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5384800" y="8474087"/>
            <a:ext cx="5486400" cy="486773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11480800" y="8474087"/>
            <a:ext cx="3657600" cy="486773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两栏内容">
    <p:bg>
      <p:bgPr>
        <a:solidFill>
          <a:srgbClr val="F0F8FF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  <p:custDataLst>
              <p:tags r:id="rId2"/>
            </p:custDataLst>
          </p:nvPr>
        </p:nvSpPr>
        <p:spPr>
          <a:xfrm>
            <a:off x="1775460" y="4149090"/>
            <a:ext cx="8194040" cy="1229995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53882" dir="2700000" algn="ctr" rotWithShape="0">
                    <a:schemeClr val="tx1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r">
              <a:defRPr sz="4800">
                <a:solidFill>
                  <a:schemeClr val="tx2"/>
                </a:solidFill>
              </a:defRPr>
            </a:lvl1pPr>
          </a:lstStyle>
          <a:p>
            <a:pPr lvl="0"/>
            <a:r>
              <a:rPr lang="zh-CN" altLang="en-US" noProof="0"/>
              <a:t>单击此处编辑母版标题样式</a:t>
            </a:r>
            <a:endParaRPr lang="zh-CN" altLang="en-US" noProof="0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879865">
            <a:off x="10546080" y="5643880"/>
            <a:ext cx="1032510" cy="103251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ADDEE"/>
              </a:clrFrom>
              <a:clrTo>
                <a:srgbClr val="DADDE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526031" y="923291"/>
            <a:ext cx="507217" cy="963038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slideLayout" Target="../slideLayouts/slideLayout14.xml" /><Relationship Id="rId30" Type="http://schemas.openxmlformats.org/officeDocument/2006/relationships/image" Target="file:///D:\qq&#25991;&#20214;\712321467\Image\C2C\Image2\%7b75232B38-A165-1FB7-499C-2E1C792CACB5%7d.png" TargetMode="External" /><Relationship Id="rId31" Type="http://schemas.openxmlformats.org/officeDocument/2006/relationships/image" Target="../media/image1.png" /><Relationship Id="rId32" Type="http://schemas.openxmlformats.org/officeDocument/2006/relationships/tags" Target="../tags/tag324.xml" /><Relationship Id="rId33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tags" Target="../tags/tag337.xml" /><Relationship Id="rId11" Type="http://schemas.openxmlformats.org/officeDocument/2006/relationships/tags" Target="../tags/tag338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tags" Target="../tags/tag334.xml" /><Relationship Id="rId6" Type="http://schemas.openxmlformats.org/officeDocument/2006/relationships/tags" Target="../tags/tag335.xml" /><Relationship Id="rId7" Type="http://schemas.openxmlformats.org/officeDocument/2006/relationships/tags" Target="../tags/tag336.xml" /><Relationship Id="rId8" Type="http://schemas.openxmlformats.org/officeDocument/2006/relationships/image" Target="file:///D:\qq&#25991;&#20214;\712321467\Image\C2C\Image2\%7b75232B38-A165-1FB7-499C-2E1C792CACB5%7d.png" TargetMode="External" /><Relationship Id="rId9" Type="http://schemas.openxmlformats.org/officeDocument/2006/relationships/image" Target="../media/image1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>
          <p:custDataLst>
            <p:tags r:id="rId23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4"/>
            </p:custDataLst>
          </p:nvPr>
        </p:nvSpPr>
        <p:spPr>
          <a:xfrm>
            <a:off x="669883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5"/>
            </p:custDataLst>
          </p:nvPr>
        </p:nvSpPr>
        <p:spPr>
          <a:xfrm>
            <a:off x="669883" y="952509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6"/>
            </p:custDataLst>
          </p:nvPr>
        </p:nvSpPr>
        <p:spPr>
          <a:xfrm>
            <a:off x="879743" y="6349834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7"/>
            </p:custDataLst>
          </p:nvPr>
        </p:nvSpPr>
        <p:spPr>
          <a:xfrm>
            <a:off x="4116001" y="6349834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8"/>
            </p:custDataLst>
          </p:nvPr>
        </p:nvSpPr>
        <p:spPr>
          <a:xfrm>
            <a:off x="8610601" y="6349834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31" r:link="rId3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5"/>
          </p:custDataLst>
        </p:nvPr>
      </p:nvGrpSpPr>
      <p:grpSpPr>
        <a:xfrm>
          <a:off x="0" y="0"/>
          <a:ext cx="0" cy="0"/>
        </a:xfrm>
      </p:grpSpPr>
      <p:sp>
        <p:nvSpPr>
          <p:cNvPr id="5126" name="Rectangle 3"/>
          <p:cNvSpPr>
            <a:spLocks noGrp="1" noChangeArrowheads="1"/>
          </p:cNvSpPr>
          <p:nvPr>
            <p:ph type="body" idx="1"/>
            <p:custDataLst>
              <p:tags r:id="rId6"/>
            </p:custDataLst>
          </p:nvPr>
        </p:nvSpPr>
        <p:spPr bwMode="gray">
          <a:xfrm>
            <a:off x="1104900" y="1268730"/>
            <a:ext cx="10356215" cy="5166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3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129" name="Rectangle 2"/>
          <p:cNvSpPr>
            <a:spLocks noGrp="1" noChangeArrowheads="1"/>
          </p:cNvSpPr>
          <p:nvPr>
            <p:ph type="title"/>
            <p:custDataLst>
              <p:tags r:id="rId7"/>
            </p:custDataLst>
          </p:nvPr>
        </p:nvSpPr>
        <p:spPr bwMode="gray">
          <a:xfrm>
            <a:off x="1991360" y="548640"/>
            <a:ext cx="5643880" cy="487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pic>
        <p:nvPicPr>
          <p:cNvPr id="5130" name="图片 1073743875" descr="D:\qq文件\712321467\Image\C2C\Image2\{75232B38-A165-1FB7-499C-2E1C792CACB5}.png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31" name="图片 1073743875" descr="学科网 zxxk.com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9" r:id="rId2"/>
    <p:sldLayoutId id="2147483710" r:id="rId3"/>
    <p:sldLayoutId id="2147483711" r:id="rId4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 pitchFamily="34" charset="0"/>
        </a:defRPr>
      </a:lvl9pPr>
    </p:titleStyle>
    <p:bodyStyle>
      <a:lvl1pPr marL="0" indent="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Wingdings" panose="05000000000000000000" pitchFamily="2" charset="2"/>
        <a:buNone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None/>
        <a:defRPr sz="2200">
          <a:solidFill>
            <a:schemeClr val="tx1"/>
          </a:solidFill>
          <a:latin typeface="+mn-lt"/>
        </a:defRPr>
      </a:lvl2pPr>
      <a:lvl3pPr marL="914400" indent="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None/>
        <a:defRPr>
          <a:solidFill>
            <a:schemeClr val="tx1"/>
          </a:solidFill>
          <a:latin typeface="+mn-lt"/>
        </a:defRPr>
      </a:lvl3pPr>
      <a:lvl4pPr marL="1371600" indent="0" algn="l" rtl="0" eaLnBrk="1" fontAlgn="base" hangingPunct="1">
        <a:spcBef>
          <a:spcPct val="20000"/>
        </a:spcBef>
        <a:spcAft>
          <a:spcPct val="0"/>
        </a:spcAft>
        <a:buNone/>
        <a:defRPr sz="16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46.xml" /><Relationship Id="rId3" Type="http://schemas.openxmlformats.org/officeDocument/2006/relationships/image" Target="../media/image4.png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image" Target="../media/image5.jpeg" /><Relationship Id="rId7" Type="http://schemas.openxmlformats.org/officeDocument/2006/relationships/tags" Target="../tags/tag349.xml" /><Relationship Id="rId8" Type="http://schemas.openxmlformats.org/officeDocument/2006/relationships/hyperlink" Target="http://sky.scnu.edu.cn/jingpin/ycx/class/chapter2.htm" TargetMode="External" /><Relationship Id="rId9" Type="http://schemas.openxmlformats.org/officeDocument/2006/relationships/tags" Target="../tags/tag35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51.xml" /><Relationship Id="rId3" Type="http://schemas.openxmlformats.org/officeDocument/2006/relationships/image" Target="../media/image6.jpeg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image" Target="../media/image7.jpeg" /><Relationship Id="rId7" Type="http://schemas.openxmlformats.org/officeDocument/2006/relationships/tags" Target="../tags/tag354.xml" /><Relationship Id="rId8" Type="http://schemas.openxmlformats.org/officeDocument/2006/relationships/tags" Target="../tags/tag35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366.xml" /><Relationship Id="rId11" Type="http://schemas.openxmlformats.org/officeDocument/2006/relationships/tags" Target="../tags/tag367.xml" /><Relationship Id="rId12" Type="http://schemas.openxmlformats.org/officeDocument/2006/relationships/tags" Target="../tags/tag368.xml" /><Relationship Id="rId13" Type="http://schemas.openxmlformats.org/officeDocument/2006/relationships/tags" Target="../tags/tag369.xml" /><Relationship Id="rId14" Type="http://schemas.openxmlformats.org/officeDocument/2006/relationships/tags" Target="../tags/tag370.xml" /><Relationship Id="rId15" Type="http://schemas.openxmlformats.org/officeDocument/2006/relationships/tags" Target="../tags/tag371.xml" /><Relationship Id="rId16" Type="http://schemas.openxmlformats.org/officeDocument/2006/relationships/tags" Target="../tags/tag372.xml" /><Relationship Id="rId17" Type="http://schemas.openxmlformats.org/officeDocument/2006/relationships/tags" Target="../tags/tag373.xml" /><Relationship Id="rId18" Type="http://schemas.openxmlformats.org/officeDocument/2006/relationships/tags" Target="../tags/tag374.xml" /><Relationship Id="rId19" Type="http://schemas.openxmlformats.org/officeDocument/2006/relationships/tags" Target="../tags/tag37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359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tags" Target="../tags/tag362.xml" /><Relationship Id="rId7" Type="http://schemas.openxmlformats.org/officeDocument/2006/relationships/tags" Target="../tags/tag363.xml" /><Relationship Id="rId8" Type="http://schemas.openxmlformats.org/officeDocument/2006/relationships/tags" Target="../tags/tag364.xml" /><Relationship Id="rId9" Type="http://schemas.openxmlformats.org/officeDocument/2006/relationships/tags" Target="../tags/tag36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1.xml" /><Relationship Id="rId11" Type="http://schemas.openxmlformats.org/officeDocument/2006/relationships/tags" Target="../tags/tag382.xml" /><Relationship Id="rId12" Type="http://schemas.openxmlformats.org/officeDocument/2006/relationships/tags" Target="../tags/tag383.xml" /><Relationship Id="rId13" Type="http://schemas.openxmlformats.org/officeDocument/2006/relationships/tags" Target="../tags/tag384.xml" /><Relationship Id="rId2" Type="http://schemas.openxmlformats.org/officeDocument/2006/relationships/tags" Target="../tags/tag376.xml" /><Relationship Id="rId3" Type="http://schemas.openxmlformats.org/officeDocument/2006/relationships/image" Target="../media/image8.png" /><Relationship Id="rId4" Type="http://schemas.openxmlformats.org/officeDocument/2006/relationships/tags" Target="../tags/tag377.xml" /><Relationship Id="rId5" Type="http://schemas.openxmlformats.org/officeDocument/2006/relationships/tags" Target="../tags/tag378.xml" /><Relationship Id="rId6" Type="http://schemas.openxmlformats.org/officeDocument/2006/relationships/tags" Target="../tags/tag379.xml" /><Relationship Id="rId7" Type="http://schemas.openxmlformats.org/officeDocument/2006/relationships/image" Target="../media/image9.png" /><Relationship Id="rId8" Type="http://schemas.openxmlformats.org/officeDocument/2006/relationships/tags" Target="../tags/tag380.xml" /><Relationship Id="rId9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tags" Target="../tags/tag385.xml" /><Relationship Id="rId3" Type="http://schemas.openxmlformats.org/officeDocument/2006/relationships/tags" Target="../tags/tag386.xml" /><Relationship Id="rId4" Type="http://schemas.openxmlformats.org/officeDocument/2006/relationships/image" Target="../media/image11.png" /><Relationship Id="rId5" Type="http://schemas.openxmlformats.org/officeDocument/2006/relationships/tags" Target="../tags/tag38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394.xml" /><Relationship Id="rId11" Type="http://schemas.openxmlformats.org/officeDocument/2006/relationships/tags" Target="../tags/tag395.xml" /><Relationship Id="rId12" Type="http://schemas.openxmlformats.org/officeDocument/2006/relationships/tags" Target="../tags/tag396.xml" /><Relationship Id="rId13" Type="http://schemas.openxmlformats.org/officeDocument/2006/relationships/image" Target="../media/image14.png" /><Relationship Id="rId14" Type="http://schemas.openxmlformats.org/officeDocument/2006/relationships/tags" Target="../tags/tag397.xml" /><Relationship Id="rId15" Type="http://schemas.openxmlformats.org/officeDocument/2006/relationships/image" Target="../media/image15.jpeg" /><Relationship Id="rId16" Type="http://schemas.openxmlformats.org/officeDocument/2006/relationships/tags" Target="../tags/tag398.xml" /><Relationship Id="rId17" Type="http://schemas.openxmlformats.org/officeDocument/2006/relationships/tags" Target="../tags/tag399.xml" /><Relationship Id="rId2" Type="http://schemas.openxmlformats.org/officeDocument/2006/relationships/tags" Target="../tags/tag388.xml" /><Relationship Id="rId3" Type="http://schemas.openxmlformats.org/officeDocument/2006/relationships/image" Target="../media/image12.jpeg" /><Relationship Id="rId4" Type="http://schemas.openxmlformats.org/officeDocument/2006/relationships/tags" Target="../tags/tag389.xml" /><Relationship Id="rId5" Type="http://schemas.openxmlformats.org/officeDocument/2006/relationships/image" Target="../media/image13.png" /><Relationship Id="rId6" Type="http://schemas.openxmlformats.org/officeDocument/2006/relationships/tags" Target="../tags/tag390.xml" /><Relationship Id="rId7" Type="http://schemas.openxmlformats.org/officeDocument/2006/relationships/tags" Target="../tags/tag391.xml" /><Relationship Id="rId8" Type="http://schemas.openxmlformats.org/officeDocument/2006/relationships/tags" Target="../tags/tag392.xml" /><Relationship Id="rId9" Type="http://schemas.openxmlformats.org/officeDocument/2006/relationships/tags" Target="../tags/tag3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09.xml" /><Relationship Id="rId11" Type="http://schemas.openxmlformats.org/officeDocument/2006/relationships/tags" Target="../tags/tag410.xml" /><Relationship Id="rId12" Type="http://schemas.openxmlformats.org/officeDocument/2006/relationships/tags" Target="../tags/tag411.xml" /><Relationship Id="rId13" Type="http://schemas.openxmlformats.org/officeDocument/2006/relationships/tags" Target="../tags/tag412.xml" /><Relationship Id="rId14" Type="http://schemas.openxmlformats.org/officeDocument/2006/relationships/tags" Target="../tags/tag413.xml" /><Relationship Id="rId15" Type="http://schemas.openxmlformats.org/officeDocument/2006/relationships/tags" Target="../tags/tag414.xml" /><Relationship Id="rId16" Type="http://schemas.openxmlformats.org/officeDocument/2006/relationships/tags" Target="../tags/tag415.xml" /><Relationship Id="rId17" Type="http://schemas.openxmlformats.org/officeDocument/2006/relationships/tags" Target="../tags/tag416.xml" /><Relationship Id="rId18" Type="http://schemas.openxmlformats.org/officeDocument/2006/relationships/tags" Target="../tags/tag417.xml" /><Relationship Id="rId19" Type="http://schemas.openxmlformats.org/officeDocument/2006/relationships/tags" Target="../tags/tag4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419.xml" /><Relationship Id="rId21" Type="http://schemas.openxmlformats.org/officeDocument/2006/relationships/tags" Target="../tags/tag420.xml" /><Relationship Id="rId22" Type="http://schemas.openxmlformats.org/officeDocument/2006/relationships/tags" Target="../tags/tag421.xml" /><Relationship Id="rId23" Type="http://schemas.openxmlformats.org/officeDocument/2006/relationships/tags" Target="../tags/tag422.xml" /><Relationship Id="rId24" Type="http://schemas.openxmlformats.org/officeDocument/2006/relationships/tags" Target="../tags/tag423.xml" /><Relationship Id="rId25" Type="http://schemas.openxmlformats.org/officeDocument/2006/relationships/tags" Target="../tags/tag424.xml" /><Relationship Id="rId26" Type="http://schemas.openxmlformats.org/officeDocument/2006/relationships/tags" Target="../tags/tag425.xml" /><Relationship Id="rId27" Type="http://schemas.openxmlformats.org/officeDocument/2006/relationships/tags" Target="../tags/tag426.xml" /><Relationship Id="rId28" Type="http://schemas.openxmlformats.org/officeDocument/2006/relationships/tags" Target="../tags/tag427.xml" /><Relationship Id="rId29" Type="http://schemas.openxmlformats.org/officeDocument/2006/relationships/tags" Target="../tags/tag428.xml" /><Relationship Id="rId3" Type="http://schemas.openxmlformats.org/officeDocument/2006/relationships/tags" Target="../tags/tag403.xml" /><Relationship Id="rId30" Type="http://schemas.openxmlformats.org/officeDocument/2006/relationships/tags" Target="../tags/tag429.xml" /><Relationship Id="rId31" Type="http://schemas.openxmlformats.org/officeDocument/2006/relationships/image" Target="../media/image17.png" /><Relationship Id="rId32" Type="http://schemas.openxmlformats.org/officeDocument/2006/relationships/tags" Target="../tags/tag430.xml" /><Relationship Id="rId4" Type="http://schemas.openxmlformats.org/officeDocument/2006/relationships/image" Target="../media/image16.jpeg" /><Relationship Id="rId5" Type="http://schemas.openxmlformats.org/officeDocument/2006/relationships/tags" Target="../tags/tag404.xml" /><Relationship Id="rId6" Type="http://schemas.openxmlformats.org/officeDocument/2006/relationships/tags" Target="../tags/tag405.xml" /><Relationship Id="rId7" Type="http://schemas.openxmlformats.org/officeDocument/2006/relationships/tags" Target="../tags/tag406.xml" /><Relationship Id="rId8" Type="http://schemas.openxmlformats.org/officeDocument/2006/relationships/tags" Target="../tags/tag407.xml" /><Relationship Id="rId9" Type="http://schemas.openxmlformats.org/officeDocument/2006/relationships/tags" Target="../tags/tag4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0.xml" /><Relationship Id="rId11" Type="http://schemas.openxmlformats.org/officeDocument/2006/relationships/tags" Target="../tags/tag441.xml" /><Relationship Id="rId12" Type="http://schemas.openxmlformats.org/officeDocument/2006/relationships/tags" Target="../tags/tag442.xml" /><Relationship Id="rId13" Type="http://schemas.openxmlformats.org/officeDocument/2006/relationships/tags" Target="../tags/tag443.xml" /><Relationship Id="rId14" Type="http://schemas.openxmlformats.org/officeDocument/2006/relationships/tags" Target="../tags/tag444.xml" /><Relationship Id="rId15" Type="http://schemas.openxmlformats.org/officeDocument/2006/relationships/tags" Target="../tags/tag445.xml" /><Relationship Id="rId16" Type="http://schemas.openxmlformats.org/officeDocument/2006/relationships/tags" Target="../tags/tag446.xml" /><Relationship Id="rId17" Type="http://schemas.openxmlformats.org/officeDocument/2006/relationships/tags" Target="../tags/tag447.xml" /><Relationship Id="rId18" Type="http://schemas.openxmlformats.org/officeDocument/2006/relationships/tags" Target="../tags/tag448.xml" /><Relationship Id="rId19" Type="http://schemas.openxmlformats.org/officeDocument/2006/relationships/tags" Target="../tags/tag449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450.xml" /><Relationship Id="rId21" Type="http://schemas.openxmlformats.org/officeDocument/2006/relationships/tags" Target="../tags/tag451.xml" /><Relationship Id="rId22" Type="http://schemas.openxmlformats.org/officeDocument/2006/relationships/tags" Target="../tags/tag452.xml" /><Relationship Id="rId23" Type="http://schemas.openxmlformats.org/officeDocument/2006/relationships/tags" Target="../tags/tag453.xml" /><Relationship Id="rId24" Type="http://schemas.openxmlformats.org/officeDocument/2006/relationships/tags" Target="../tags/tag454.xml" /><Relationship Id="rId25" Type="http://schemas.openxmlformats.org/officeDocument/2006/relationships/tags" Target="../tags/tag455.xml" /><Relationship Id="rId26" Type="http://schemas.openxmlformats.org/officeDocument/2006/relationships/tags" Target="../tags/tag456.xml" /><Relationship Id="rId27" Type="http://schemas.openxmlformats.org/officeDocument/2006/relationships/tags" Target="../tags/tag457.xml" /><Relationship Id="rId28" Type="http://schemas.openxmlformats.org/officeDocument/2006/relationships/tags" Target="../tags/tag458.xml" /><Relationship Id="rId29" Type="http://schemas.openxmlformats.org/officeDocument/2006/relationships/tags" Target="../tags/tag459.xml" /><Relationship Id="rId3" Type="http://schemas.openxmlformats.org/officeDocument/2006/relationships/tags" Target="../tags/tag434.xml" /><Relationship Id="rId30" Type="http://schemas.openxmlformats.org/officeDocument/2006/relationships/hyperlink" Target="../../../&#33487;&#25945;&#29256;&#29983;&#29289;8&#19978;&#65288;2006&#29256;&#65289;%20(F)/video/15-2-6&#34588;&#34562;&#20256;&#31881;.MPG" TargetMode="External" /><Relationship Id="rId31" Type="http://schemas.openxmlformats.org/officeDocument/2006/relationships/tags" Target="../tags/tag460.xml" /><Relationship Id="rId32" Type="http://schemas.openxmlformats.org/officeDocument/2006/relationships/tags" Target="../tags/tag461.xml" /><Relationship Id="rId33" Type="http://schemas.openxmlformats.org/officeDocument/2006/relationships/tags" Target="../tags/tag462.xml" /><Relationship Id="rId34" Type="http://schemas.openxmlformats.org/officeDocument/2006/relationships/tags" Target="../tags/tag463.xml" /><Relationship Id="rId35" Type="http://schemas.openxmlformats.org/officeDocument/2006/relationships/tags" Target="../tags/tag464.xml" /><Relationship Id="rId36" Type="http://schemas.openxmlformats.org/officeDocument/2006/relationships/tags" Target="../tags/tag465.xml" /><Relationship Id="rId37" Type="http://schemas.openxmlformats.org/officeDocument/2006/relationships/tags" Target="../tags/tag466.xml" /><Relationship Id="rId38" Type="http://schemas.openxmlformats.org/officeDocument/2006/relationships/tags" Target="../tags/tag467.xml" /><Relationship Id="rId39" Type="http://schemas.openxmlformats.org/officeDocument/2006/relationships/tags" Target="../tags/tag468.xml" /><Relationship Id="rId4" Type="http://schemas.openxmlformats.org/officeDocument/2006/relationships/tags" Target="../tags/tag435.xml" /><Relationship Id="rId40" Type="http://schemas.openxmlformats.org/officeDocument/2006/relationships/tags" Target="../tags/tag469.xml" /><Relationship Id="rId41" Type="http://schemas.openxmlformats.org/officeDocument/2006/relationships/tags" Target="../tags/tag470.xml" /><Relationship Id="rId42" Type="http://schemas.openxmlformats.org/officeDocument/2006/relationships/tags" Target="../tags/tag471.xml" /><Relationship Id="rId43" Type="http://schemas.openxmlformats.org/officeDocument/2006/relationships/tags" Target="../tags/tag472.xml" /><Relationship Id="rId44" Type="http://schemas.openxmlformats.org/officeDocument/2006/relationships/tags" Target="../tags/tag473.xml" /><Relationship Id="rId45" Type="http://schemas.openxmlformats.org/officeDocument/2006/relationships/tags" Target="../tags/tag474.xml" /><Relationship Id="rId46" Type="http://schemas.openxmlformats.org/officeDocument/2006/relationships/tags" Target="../tags/tag475.xml" /><Relationship Id="rId47" Type="http://schemas.openxmlformats.org/officeDocument/2006/relationships/tags" Target="../tags/tag476.xml" /><Relationship Id="rId48" Type="http://schemas.openxmlformats.org/officeDocument/2006/relationships/tags" Target="../tags/tag477.xml" /><Relationship Id="rId49" Type="http://schemas.openxmlformats.org/officeDocument/2006/relationships/tags" Target="../tags/tag478.xml" /><Relationship Id="rId5" Type="http://schemas.openxmlformats.org/officeDocument/2006/relationships/image" Target="../media/image16.jpeg" /><Relationship Id="rId50" Type="http://schemas.openxmlformats.org/officeDocument/2006/relationships/tags" Target="../tags/tag479.xml" /><Relationship Id="rId51" Type="http://schemas.openxmlformats.org/officeDocument/2006/relationships/tags" Target="../tags/tag480.xml" /><Relationship Id="rId52" Type="http://schemas.openxmlformats.org/officeDocument/2006/relationships/tags" Target="../tags/tag481.xml" /><Relationship Id="rId6" Type="http://schemas.openxmlformats.org/officeDocument/2006/relationships/tags" Target="../tags/tag436.xml" /><Relationship Id="rId7" Type="http://schemas.openxmlformats.org/officeDocument/2006/relationships/tags" Target="../tags/tag437.xml" /><Relationship Id="rId8" Type="http://schemas.openxmlformats.org/officeDocument/2006/relationships/tags" Target="../tags/tag438.xml" /><Relationship Id="rId9" Type="http://schemas.openxmlformats.org/officeDocument/2006/relationships/tags" Target="../tags/tag4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82.xml" /><Relationship Id="rId3" Type="http://schemas.openxmlformats.org/officeDocument/2006/relationships/tags" Target="../tags/tag483.xml" /><Relationship Id="rId4" Type="http://schemas.openxmlformats.org/officeDocument/2006/relationships/tags" Target="../tags/tag484.xml" /><Relationship Id="rId5" Type="http://schemas.openxmlformats.org/officeDocument/2006/relationships/tags" Target="../tags/tag485.xml" /><Relationship Id="rId6" Type="http://schemas.openxmlformats.org/officeDocument/2006/relationships/image" Target="../media/image18.png" /><Relationship Id="rId7" Type="http://schemas.openxmlformats.org/officeDocument/2006/relationships/tags" Target="../tags/tag486.xml" /><Relationship Id="rId8" Type="http://schemas.openxmlformats.org/officeDocument/2006/relationships/tags" Target="../tags/tag4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6.xml" /><Relationship Id="rId11" Type="http://schemas.openxmlformats.org/officeDocument/2006/relationships/tags" Target="../tags/tag497.xml" /><Relationship Id="rId12" Type="http://schemas.openxmlformats.org/officeDocument/2006/relationships/tags" Target="../tags/tag498.xml" /><Relationship Id="rId13" Type="http://schemas.openxmlformats.org/officeDocument/2006/relationships/image" Target="../media/image21.jpeg" /><Relationship Id="rId14" Type="http://schemas.openxmlformats.org/officeDocument/2006/relationships/tags" Target="../tags/tag499.xml" /><Relationship Id="rId15" Type="http://schemas.openxmlformats.org/officeDocument/2006/relationships/tags" Target="../tags/tag500.xml" /><Relationship Id="rId16" Type="http://schemas.openxmlformats.org/officeDocument/2006/relationships/tags" Target="../tags/tag501.xml" /><Relationship Id="rId17" Type="http://schemas.openxmlformats.org/officeDocument/2006/relationships/image" Target="../media/image22.jpeg" /><Relationship Id="rId18" Type="http://schemas.openxmlformats.org/officeDocument/2006/relationships/tags" Target="../tags/tag502.xml" /><Relationship Id="rId19" Type="http://schemas.openxmlformats.org/officeDocument/2006/relationships/tags" Target="../tags/tag50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91.xml" /><Relationship Id="rId4" Type="http://schemas.openxmlformats.org/officeDocument/2006/relationships/tags" Target="../tags/tag492.xml" /><Relationship Id="rId5" Type="http://schemas.openxmlformats.org/officeDocument/2006/relationships/image" Target="../media/image19.jpeg" /><Relationship Id="rId6" Type="http://schemas.openxmlformats.org/officeDocument/2006/relationships/tags" Target="../tags/tag493.xml" /><Relationship Id="rId7" Type="http://schemas.openxmlformats.org/officeDocument/2006/relationships/tags" Target="../tags/tag494.xml" /><Relationship Id="rId8" Type="http://schemas.openxmlformats.org/officeDocument/2006/relationships/tags" Target="../tags/tag495.xml" /><Relationship Id="rId9" Type="http://schemas.openxmlformats.org/officeDocument/2006/relationships/image" Target="../media/image2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10" Type="http://schemas.openxmlformats.org/officeDocument/2006/relationships/tags" Target="../tags/tag512.xml" /><Relationship Id="rId11" Type="http://schemas.openxmlformats.org/officeDocument/2006/relationships/tags" Target="../tags/tag513.xml" /><Relationship Id="rId12" Type="http://schemas.openxmlformats.org/officeDocument/2006/relationships/tags" Target="../tags/tag514.xml" /><Relationship Id="rId2" Type="http://schemas.openxmlformats.org/officeDocument/2006/relationships/tags" Target="../tags/tag504.xml" /><Relationship Id="rId3" Type="http://schemas.openxmlformats.org/officeDocument/2006/relationships/tags" Target="../tags/tag505.xml" /><Relationship Id="rId4" Type="http://schemas.openxmlformats.org/officeDocument/2006/relationships/tags" Target="../tags/tag506.xml" /><Relationship Id="rId5" Type="http://schemas.openxmlformats.org/officeDocument/2006/relationships/tags" Target="../tags/tag507.xml" /><Relationship Id="rId6" Type="http://schemas.openxmlformats.org/officeDocument/2006/relationships/tags" Target="../tags/tag508.xml" /><Relationship Id="rId7" Type="http://schemas.openxmlformats.org/officeDocument/2006/relationships/tags" Target="../tags/tag509.xml" /><Relationship Id="rId8" Type="http://schemas.openxmlformats.org/officeDocument/2006/relationships/tags" Target="../tags/tag510.xml" /><Relationship Id="rId9" Type="http://schemas.openxmlformats.org/officeDocument/2006/relationships/tags" Target="../tags/tag5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515.xml" /><Relationship Id="rId3" Type="http://schemas.openxmlformats.org/officeDocument/2006/relationships/tags" Target="../tags/tag516.xml" /><Relationship Id="rId4" Type="http://schemas.openxmlformats.org/officeDocument/2006/relationships/tags" Target="../tags/tag517.xml" /><Relationship Id="rId5" Type="http://schemas.openxmlformats.org/officeDocument/2006/relationships/tags" Target="../tags/tag518.xml" /><Relationship Id="rId6" Type="http://schemas.openxmlformats.org/officeDocument/2006/relationships/tags" Target="../tags/tag519.xml" /><Relationship Id="rId7" Type="http://schemas.openxmlformats.org/officeDocument/2006/relationships/tags" Target="../tags/tag520.xml" /><Relationship Id="rId8" Type="http://schemas.openxmlformats.org/officeDocument/2006/relationships/tags" Target="../tags/tag5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30.xml" /><Relationship Id="rId11" Type="http://schemas.openxmlformats.org/officeDocument/2006/relationships/tags" Target="../tags/tag531.xml" /><Relationship Id="rId12" Type="http://schemas.openxmlformats.org/officeDocument/2006/relationships/tags" Target="../tags/tag532.xml" /><Relationship Id="rId13" Type="http://schemas.openxmlformats.org/officeDocument/2006/relationships/tags" Target="../tags/tag533.xml" /><Relationship Id="rId14" Type="http://schemas.openxmlformats.org/officeDocument/2006/relationships/tags" Target="../tags/tag534.xml" /><Relationship Id="rId2" Type="http://schemas.openxmlformats.org/officeDocument/2006/relationships/tags" Target="../tags/tag522.xml" /><Relationship Id="rId3" Type="http://schemas.openxmlformats.org/officeDocument/2006/relationships/tags" Target="../tags/tag523.xml" /><Relationship Id="rId4" Type="http://schemas.openxmlformats.org/officeDocument/2006/relationships/tags" Target="../tags/tag524.xml" /><Relationship Id="rId5" Type="http://schemas.openxmlformats.org/officeDocument/2006/relationships/tags" Target="../tags/tag525.xml" /><Relationship Id="rId6" Type="http://schemas.openxmlformats.org/officeDocument/2006/relationships/tags" Target="../tags/tag526.xml" /><Relationship Id="rId7" Type="http://schemas.openxmlformats.org/officeDocument/2006/relationships/tags" Target="../tags/tag527.xml" /><Relationship Id="rId8" Type="http://schemas.openxmlformats.org/officeDocument/2006/relationships/tags" Target="../tags/tag528.xml" /><Relationship Id="rId9" Type="http://schemas.openxmlformats.org/officeDocument/2006/relationships/tags" Target="../tags/tag5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542.xml" /><Relationship Id="rId2" Type="http://schemas.openxmlformats.org/officeDocument/2006/relationships/tags" Target="../tags/tag535.xml" /><Relationship Id="rId3" Type="http://schemas.openxmlformats.org/officeDocument/2006/relationships/tags" Target="../tags/tag536.xml" /><Relationship Id="rId4" Type="http://schemas.openxmlformats.org/officeDocument/2006/relationships/tags" Target="../tags/tag537.xml" /><Relationship Id="rId5" Type="http://schemas.openxmlformats.org/officeDocument/2006/relationships/tags" Target="../tags/tag538.xml" /><Relationship Id="rId6" Type="http://schemas.openxmlformats.org/officeDocument/2006/relationships/tags" Target="../tags/tag539.xml" /><Relationship Id="rId7" Type="http://schemas.openxmlformats.org/officeDocument/2006/relationships/tags" Target="../tags/tag540.xml" /><Relationship Id="rId8" Type="http://schemas.openxmlformats.org/officeDocument/2006/relationships/image" Target="../media/image23.jpeg" /><Relationship Id="rId9" Type="http://schemas.openxmlformats.org/officeDocument/2006/relationships/tags" Target="../tags/tag5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2.xml" /><Relationship Id="rId11" Type="http://schemas.openxmlformats.org/officeDocument/2006/relationships/tags" Target="../tags/tag553.xml" /><Relationship Id="rId12" Type="http://schemas.openxmlformats.org/officeDocument/2006/relationships/tags" Target="../tags/tag554.xml" /><Relationship Id="rId13" Type="http://schemas.openxmlformats.org/officeDocument/2006/relationships/tags" Target="../tags/tag555.xml" /><Relationship Id="rId14" Type="http://schemas.openxmlformats.org/officeDocument/2006/relationships/tags" Target="../tags/tag556.xml" /><Relationship Id="rId15" Type="http://schemas.openxmlformats.org/officeDocument/2006/relationships/tags" Target="../tags/tag557.xml" /><Relationship Id="rId16" Type="http://schemas.openxmlformats.org/officeDocument/2006/relationships/tags" Target="../tags/tag558.xml" /><Relationship Id="rId17" Type="http://schemas.openxmlformats.org/officeDocument/2006/relationships/tags" Target="../tags/tag559.xml" /><Relationship Id="rId18" Type="http://schemas.openxmlformats.org/officeDocument/2006/relationships/tags" Target="../tags/tag560.xml" /><Relationship Id="rId19" Type="http://schemas.openxmlformats.org/officeDocument/2006/relationships/tags" Target="../tags/tag561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546.xml" /><Relationship Id="rId4" Type="http://schemas.openxmlformats.org/officeDocument/2006/relationships/image" Target="../media/image24.png" /><Relationship Id="rId5" Type="http://schemas.openxmlformats.org/officeDocument/2006/relationships/tags" Target="../tags/tag547.xml" /><Relationship Id="rId6" Type="http://schemas.openxmlformats.org/officeDocument/2006/relationships/tags" Target="../tags/tag548.xml" /><Relationship Id="rId7" Type="http://schemas.openxmlformats.org/officeDocument/2006/relationships/tags" Target="../tags/tag549.xml" /><Relationship Id="rId8" Type="http://schemas.openxmlformats.org/officeDocument/2006/relationships/tags" Target="../tags/tag550.xml" /><Relationship Id="rId9" Type="http://schemas.openxmlformats.org/officeDocument/2006/relationships/tags" Target="../tags/tag55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5.png" /><Relationship Id="rId11" Type="http://schemas.openxmlformats.org/officeDocument/2006/relationships/tags" Target="../tags/tag572.xml" /><Relationship Id="rId12" Type="http://schemas.openxmlformats.org/officeDocument/2006/relationships/image" Target="../media/image26.png" /><Relationship Id="rId13" Type="http://schemas.openxmlformats.org/officeDocument/2006/relationships/tags" Target="../tags/tag573.xml" /><Relationship Id="rId14" Type="http://schemas.openxmlformats.org/officeDocument/2006/relationships/tags" Target="../tags/tag574.xml" /><Relationship Id="rId15" Type="http://schemas.openxmlformats.org/officeDocument/2006/relationships/tags" Target="../tags/tag575.xml" /><Relationship Id="rId16" Type="http://schemas.openxmlformats.org/officeDocument/2006/relationships/tags" Target="../tags/tag576.xml" /><Relationship Id="rId17" Type="http://schemas.openxmlformats.org/officeDocument/2006/relationships/tags" Target="../tags/tag577.xml" /><Relationship Id="rId18" Type="http://schemas.openxmlformats.org/officeDocument/2006/relationships/tags" Target="../tags/tag578.xml" /><Relationship Id="rId19" Type="http://schemas.openxmlformats.org/officeDocument/2006/relationships/tags" Target="../tags/tag579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580.xml" /><Relationship Id="rId21" Type="http://schemas.openxmlformats.org/officeDocument/2006/relationships/tags" Target="../tags/tag581.xml" /><Relationship Id="rId22" Type="http://schemas.openxmlformats.org/officeDocument/2006/relationships/tags" Target="../tags/tag582.xml" /><Relationship Id="rId23" Type="http://schemas.openxmlformats.org/officeDocument/2006/relationships/tags" Target="../tags/tag583.xml" /><Relationship Id="rId24" Type="http://schemas.openxmlformats.org/officeDocument/2006/relationships/tags" Target="../tags/tag584.xml" /><Relationship Id="rId25" Type="http://schemas.openxmlformats.org/officeDocument/2006/relationships/tags" Target="../tags/tag585.xml" /><Relationship Id="rId26" Type="http://schemas.openxmlformats.org/officeDocument/2006/relationships/tags" Target="../tags/tag586.xml" /><Relationship Id="rId27" Type="http://schemas.openxmlformats.org/officeDocument/2006/relationships/tags" Target="../tags/tag587.xml" /><Relationship Id="rId28" Type="http://schemas.openxmlformats.org/officeDocument/2006/relationships/tags" Target="../tags/tag588.xml" /><Relationship Id="rId29" Type="http://schemas.openxmlformats.org/officeDocument/2006/relationships/tags" Target="../tags/tag589.xml" /><Relationship Id="rId3" Type="http://schemas.openxmlformats.org/officeDocument/2006/relationships/tags" Target="../tags/tag565.xml" /><Relationship Id="rId30" Type="http://schemas.openxmlformats.org/officeDocument/2006/relationships/tags" Target="../tags/tag590.xml" /><Relationship Id="rId31" Type="http://schemas.openxmlformats.org/officeDocument/2006/relationships/tags" Target="../tags/tag591.xml" /><Relationship Id="rId32" Type="http://schemas.openxmlformats.org/officeDocument/2006/relationships/tags" Target="../tags/tag592.xml" /><Relationship Id="rId33" Type="http://schemas.openxmlformats.org/officeDocument/2006/relationships/tags" Target="../tags/tag593.xml" /><Relationship Id="rId34" Type="http://schemas.openxmlformats.org/officeDocument/2006/relationships/tags" Target="../tags/tag594.xml" /><Relationship Id="rId35" Type="http://schemas.openxmlformats.org/officeDocument/2006/relationships/tags" Target="../tags/tag595.xml" /><Relationship Id="rId36" Type="http://schemas.openxmlformats.org/officeDocument/2006/relationships/tags" Target="../tags/tag596.xml" /><Relationship Id="rId37" Type="http://schemas.openxmlformats.org/officeDocument/2006/relationships/tags" Target="../tags/tag597.xml" /><Relationship Id="rId38" Type="http://schemas.openxmlformats.org/officeDocument/2006/relationships/tags" Target="../tags/tag598.xml" /><Relationship Id="rId39" Type="http://schemas.openxmlformats.org/officeDocument/2006/relationships/tags" Target="../tags/tag599.xml" /><Relationship Id="rId4" Type="http://schemas.openxmlformats.org/officeDocument/2006/relationships/tags" Target="../tags/tag566.xml" /><Relationship Id="rId40" Type="http://schemas.openxmlformats.org/officeDocument/2006/relationships/tags" Target="../tags/tag600.xml" /><Relationship Id="rId41" Type="http://schemas.openxmlformats.org/officeDocument/2006/relationships/tags" Target="../tags/tag601.xml" /><Relationship Id="rId42" Type="http://schemas.openxmlformats.org/officeDocument/2006/relationships/tags" Target="../tags/tag602.xml" /><Relationship Id="rId43" Type="http://schemas.openxmlformats.org/officeDocument/2006/relationships/tags" Target="../tags/tag603.xml" /><Relationship Id="rId44" Type="http://schemas.openxmlformats.org/officeDocument/2006/relationships/tags" Target="../tags/tag604.xml" /><Relationship Id="rId45" Type="http://schemas.openxmlformats.org/officeDocument/2006/relationships/tags" Target="../tags/tag605.xml" /><Relationship Id="rId46" Type="http://schemas.openxmlformats.org/officeDocument/2006/relationships/tags" Target="../tags/tag606.xml" /><Relationship Id="rId47" Type="http://schemas.openxmlformats.org/officeDocument/2006/relationships/tags" Target="../tags/tag607.xml" /><Relationship Id="rId5" Type="http://schemas.openxmlformats.org/officeDocument/2006/relationships/tags" Target="../tags/tag567.xml" /><Relationship Id="rId6" Type="http://schemas.openxmlformats.org/officeDocument/2006/relationships/tags" Target="../tags/tag568.xml" /><Relationship Id="rId7" Type="http://schemas.openxmlformats.org/officeDocument/2006/relationships/tags" Target="../tags/tag569.xml" /><Relationship Id="rId8" Type="http://schemas.openxmlformats.org/officeDocument/2006/relationships/tags" Target="../tags/tag570.xml" /><Relationship Id="rId9" Type="http://schemas.openxmlformats.org/officeDocument/2006/relationships/tags" Target="../tags/tag57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16.xml" /><Relationship Id="rId11" Type="http://schemas.openxmlformats.org/officeDocument/2006/relationships/tags" Target="../tags/tag617.xml" /><Relationship Id="rId12" Type="http://schemas.openxmlformats.org/officeDocument/2006/relationships/tags" Target="../tags/tag618.xml" /><Relationship Id="rId13" Type="http://schemas.openxmlformats.org/officeDocument/2006/relationships/image" Target="../media/image25.png" /><Relationship Id="rId14" Type="http://schemas.openxmlformats.org/officeDocument/2006/relationships/tags" Target="../tags/tag619.xml" /><Relationship Id="rId15" Type="http://schemas.openxmlformats.org/officeDocument/2006/relationships/image" Target="../media/image26.png" /><Relationship Id="rId16" Type="http://schemas.openxmlformats.org/officeDocument/2006/relationships/tags" Target="../tags/tag620.xml" /><Relationship Id="rId17" Type="http://schemas.openxmlformats.org/officeDocument/2006/relationships/tags" Target="../tags/tag621.xml" /><Relationship Id="rId18" Type="http://schemas.openxmlformats.org/officeDocument/2006/relationships/tags" Target="../tags/tag622.xml" /><Relationship Id="rId19" Type="http://schemas.openxmlformats.org/officeDocument/2006/relationships/tags" Target="../tags/tag623.xml" /><Relationship Id="rId2" Type="http://schemas.openxmlformats.org/officeDocument/2006/relationships/notesSlide" Target="../notesSlides/notesSlide7.xml" /><Relationship Id="rId20" Type="http://schemas.openxmlformats.org/officeDocument/2006/relationships/tags" Target="../tags/tag624.xml" /><Relationship Id="rId21" Type="http://schemas.openxmlformats.org/officeDocument/2006/relationships/tags" Target="../tags/tag625.xml" /><Relationship Id="rId22" Type="http://schemas.openxmlformats.org/officeDocument/2006/relationships/tags" Target="../tags/tag626.xml" /><Relationship Id="rId23" Type="http://schemas.openxmlformats.org/officeDocument/2006/relationships/tags" Target="../tags/tag627.xml" /><Relationship Id="rId24" Type="http://schemas.openxmlformats.org/officeDocument/2006/relationships/tags" Target="../tags/tag628.xml" /><Relationship Id="rId25" Type="http://schemas.openxmlformats.org/officeDocument/2006/relationships/tags" Target="../tags/tag629.xml" /><Relationship Id="rId26" Type="http://schemas.openxmlformats.org/officeDocument/2006/relationships/tags" Target="../tags/tag630.xml" /><Relationship Id="rId27" Type="http://schemas.openxmlformats.org/officeDocument/2006/relationships/tags" Target="../tags/tag631.xml" /><Relationship Id="rId28" Type="http://schemas.openxmlformats.org/officeDocument/2006/relationships/tags" Target="../tags/tag632.xml" /><Relationship Id="rId29" Type="http://schemas.openxmlformats.org/officeDocument/2006/relationships/tags" Target="../tags/tag633.xml" /><Relationship Id="rId3" Type="http://schemas.openxmlformats.org/officeDocument/2006/relationships/tags" Target="../tags/tag611.xml" /><Relationship Id="rId30" Type="http://schemas.openxmlformats.org/officeDocument/2006/relationships/tags" Target="../tags/tag634.xml" /><Relationship Id="rId31" Type="http://schemas.openxmlformats.org/officeDocument/2006/relationships/tags" Target="../tags/tag635.xml" /><Relationship Id="rId32" Type="http://schemas.openxmlformats.org/officeDocument/2006/relationships/tags" Target="../tags/tag636.xml" /><Relationship Id="rId33" Type="http://schemas.openxmlformats.org/officeDocument/2006/relationships/tags" Target="../tags/tag637.xml" /><Relationship Id="rId34" Type="http://schemas.openxmlformats.org/officeDocument/2006/relationships/tags" Target="../tags/tag638.xml" /><Relationship Id="rId35" Type="http://schemas.openxmlformats.org/officeDocument/2006/relationships/tags" Target="../tags/tag639.xml" /><Relationship Id="rId4" Type="http://schemas.openxmlformats.org/officeDocument/2006/relationships/image" Target="../media/image27.png" /><Relationship Id="rId5" Type="http://schemas.openxmlformats.org/officeDocument/2006/relationships/tags" Target="../tags/tag612.xml" /><Relationship Id="rId6" Type="http://schemas.openxmlformats.org/officeDocument/2006/relationships/image" Target="../media/image28.png" /><Relationship Id="rId7" Type="http://schemas.openxmlformats.org/officeDocument/2006/relationships/tags" Target="../tags/tag613.xml" /><Relationship Id="rId8" Type="http://schemas.openxmlformats.org/officeDocument/2006/relationships/tags" Target="../tags/tag614.xml" /><Relationship Id="rId9" Type="http://schemas.openxmlformats.org/officeDocument/2006/relationships/tags" Target="../tags/tag6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48.xml" /><Relationship Id="rId11" Type="http://schemas.openxmlformats.org/officeDocument/2006/relationships/tags" Target="../tags/tag649.xml" /><Relationship Id="rId12" Type="http://schemas.openxmlformats.org/officeDocument/2006/relationships/tags" Target="../tags/tag650.xml" /><Relationship Id="rId13" Type="http://schemas.openxmlformats.org/officeDocument/2006/relationships/tags" Target="../tags/tag651.xml" /><Relationship Id="rId14" Type="http://schemas.openxmlformats.org/officeDocument/2006/relationships/tags" Target="../tags/tag652.xml" /><Relationship Id="rId15" Type="http://schemas.openxmlformats.org/officeDocument/2006/relationships/tags" Target="../tags/tag653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643.xml" /><Relationship Id="rId4" Type="http://schemas.openxmlformats.org/officeDocument/2006/relationships/tags" Target="../tags/tag644.xml" /><Relationship Id="rId5" Type="http://schemas.openxmlformats.org/officeDocument/2006/relationships/tags" Target="../tags/tag645.xml" /><Relationship Id="rId6" Type="http://schemas.openxmlformats.org/officeDocument/2006/relationships/tags" Target="../tags/tag646.xml" /><Relationship Id="rId7" Type="http://schemas.openxmlformats.org/officeDocument/2006/relationships/image" Target="../media/image25.png" /><Relationship Id="rId8" Type="http://schemas.openxmlformats.org/officeDocument/2006/relationships/tags" Target="../tags/tag647.xml" /><Relationship Id="rId9" Type="http://schemas.openxmlformats.org/officeDocument/2006/relationships/image" Target="../media/image2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654.xml" /><Relationship Id="rId3" Type="http://schemas.openxmlformats.org/officeDocument/2006/relationships/tags" Target="../tags/tag655.xml" /><Relationship Id="rId4" Type="http://schemas.openxmlformats.org/officeDocument/2006/relationships/hyperlink" Target="https://d.book118.com/91714115106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3317" name="图片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7466"/>
          <a:stretch>
            <a:fillRect/>
          </a:stretch>
        </p:blipFill>
        <p:spPr>
          <a:xfrm>
            <a:off x="1004570" y="1844675"/>
            <a:ext cx="3601085" cy="469836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16" name="文本框 4" title=""/>
          <p:cNvSpPr/>
          <p:nvPr>
            <p:custDataLst>
              <p:tags r:id="rId5"/>
            </p:custDataLst>
          </p:nvPr>
        </p:nvSpPr>
        <p:spPr>
          <a:xfrm>
            <a:off x="1624330" y="224790"/>
            <a:ext cx="9632950" cy="17837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50000"/>
              </a:lnSpc>
            </a:pPr>
            <a:r>
              <a:rPr lang="en-US" altLang="en-US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</a:rPr>
              <a:t>第</a:t>
            </a:r>
            <a:r>
              <a:rPr lang="en-US" altLang="zh-CN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</a:rPr>
              <a:t>1</a:t>
            </a:r>
            <a:r>
              <a:rPr lang="en-US" altLang="en-US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</a:rPr>
              <a:t>节  </a:t>
            </a:r>
            <a:r>
              <a:rPr lang="zh-CN" altLang="en-US" sz="4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 panose="02010600030101010101" pitchFamily="2" charset="-122"/>
              </a:rPr>
              <a:t>孟德尔的豌豆杂交实验（一）</a:t>
            </a:r>
            <a:endParaRPr lang="zh-CN" altLang="en-US" sz="4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</a:endParaRPr>
          </a:p>
          <a:p>
            <a:pPr lvl="0" algn="ctr"/>
            <a:endParaRPr lang="zh-CN" altLang="en-US" sz="4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 panose="02010600030101010101" pitchFamily="2" charset="-122"/>
            </a:endParaRPr>
          </a:p>
        </p:txBody>
      </p:sp>
      <p:pic>
        <p:nvPicPr>
          <p:cNvPr id="9217" name="Picture 2" title="">
            <a:hlinkClick r:id="rId8"/>
          </p:cNvPr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751955" y="1914525"/>
            <a:ext cx="4282440" cy="454914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9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64514" name="图片 3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272530" y="151765"/>
            <a:ext cx="4860290" cy="34766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4516" name="文本框 5" title=""/>
          <p:cNvSpPr/>
          <p:nvPr>
            <p:custDataLst>
              <p:tags r:id="rId5"/>
            </p:custDataLst>
          </p:nvPr>
        </p:nvSpPr>
        <p:spPr>
          <a:xfrm>
            <a:off x="5441950" y="4054475"/>
            <a:ext cx="5196840" cy="113728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3600" b="1">
                <a:solidFill>
                  <a:srgbClr val="0000FF"/>
                </a:solidFill>
                <a:latin typeface="微软雅黑" panose="020b0503020204020204" charset="-122"/>
                <a:ea typeface="微软雅黑"/>
              </a:rPr>
              <a:t>遗传</a:t>
            </a:r>
            <a:r>
              <a:rPr lang="zh-CN" altLang="en-US" sz="3600" b="1">
                <a:latin typeface="微软雅黑" panose="020b0503020204020204" charset="-122"/>
                <a:ea typeface="微软雅黑"/>
              </a:rPr>
              <a:t>：</a:t>
            </a:r>
            <a:r>
              <a:rPr lang="zh-CN" altLang="en-US" sz="3200">
                <a:latin typeface="Arial" pitchFamily="34" charset="0"/>
                <a:sym typeface="+mn-ea"/>
              </a:rPr>
              <a:t>亲代与子代之间相似的现象</a:t>
            </a:r>
            <a:r>
              <a:rPr lang="zh-CN" altLang="en-US" sz="3200" b="1">
                <a:latin typeface="微软雅黑" panose="020b0503020204020204" charset="-122"/>
                <a:ea typeface="微软雅黑"/>
              </a:rPr>
              <a:t>。</a:t>
            </a:r>
            <a:endParaRPr lang="en-US" altLang="zh-CN" sz="3200" b="1">
              <a:latin typeface="微软雅黑" panose="020b0503020204020204" charset="-122"/>
              <a:ea typeface="微软雅黑"/>
            </a:endParaRPr>
          </a:p>
        </p:txBody>
      </p:sp>
      <p:pic>
        <p:nvPicPr>
          <p:cNvPr id="64517" name="图片 3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9055" y="1437640"/>
            <a:ext cx="5309870" cy="44608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4518" name="文本框 5" title=""/>
          <p:cNvSpPr/>
          <p:nvPr>
            <p:custDataLst>
              <p:tags r:id="rId8"/>
            </p:custDataLst>
          </p:nvPr>
        </p:nvSpPr>
        <p:spPr>
          <a:xfrm>
            <a:off x="5467350" y="5516880"/>
            <a:ext cx="5833745" cy="113728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3600" b="1">
                <a:solidFill>
                  <a:srgbClr val="0000FF"/>
                </a:solidFill>
                <a:latin typeface="微软雅黑" panose="020b0503020204020204" charset="-122"/>
                <a:ea typeface="微软雅黑"/>
              </a:rPr>
              <a:t>变异</a:t>
            </a:r>
            <a:r>
              <a:rPr lang="zh-CN" altLang="en-US" sz="3600" b="1">
                <a:latin typeface="微软雅黑" panose="020b0503020204020204" charset="-122"/>
                <a:ea typeface="微软雅黑"/>
              </a:rPr>
              <a:t>：</a:t>
            </a:r>
            <a:r>
              <a:rPr lang="zh-CN" altLang="en-US" sz="3200">
                <a:latin typeface="楷体_GB2312" pitchFamily="49" charset="-122"/>
                <a:sym typeface="+mn-ea"/>
              </a:rPr>
              <a:t>亲代与子代间、子代个体之间出现差异的现象</a:t>
            </a:r>
            <a:endParaRPr lang="zh-CN" altLang="en-US" sz="3200" b="1"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  <p:bldP spid="645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2529" name="副标题 4" title="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556578" y="293370"/>
            <a:ext cx="2449513" cy="433388"/>
          </a:xfrm>
          <a:prstGeom prst="rect">
            <a:avLst/>
          </a:prstGeom>
          <a:noFill/>
        </p:spPr>
        <p:txBody>
          <a:bodyPr anchor="t" anchorCtr="0">
            <a:noAutofit/>
          </a:bodyPr>
          <a:lstStyle>
            <a:lvl1pPr marL="0" indent="0" algn="ctr" defTabSz="685800" rtl="0" eaLnBrk="0" fontAlgn="base" hangingPunct="0">
              <a:lnSpc>
                <a:spcPct val="110000"/>
              </a:lnSpc>
              <a:spcBef>
                <a:spcPts val="450"/>
              </a:spcBef>
              <a:spcAft>
                <a:spcPct val="0"/>
              </a:spcAft>
              <a:buClr>
                <a:schemeClr val="accent2"/>
              </a:buClr>
              <a:buSzPct val="60000"/>
              <a:buFont typeface="Wingdings 2" panose="05020102010507070707" pitchFamily="18" charset="2"/>
              <a:buChar char=""/>
              <a:defRPr lang="zh-CN" altLang="en-US" sz="320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</a:defRPr>
            </a:lvl1pPr>
            <a:lvl2pPr marL="457200" indent="-457200" algn="ctr" defTabSz="685800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ts val="450"/>
              </a:spcAft>
              <a:buClr>
                <a:srgbClr val="E5C88F"/>
              </a:buClr>
              <a:buSzPct val="60000"/>
              <a:buFont typeface="幼圆" panose="02010509060101010101" pitchFamily="49" charset="-122"/>
              <a:buChar char=" "/>
              <a:defRPr lang="zh-CN" altLang="en-US" sz="13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defRPr>
            </a:lvl2pPr>
            <a:lvl3pPr marL="914400" indent="-228600" algn="ctr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Pct val="60000"/>
              <a:buFont typeface="Arial" pitchFamily="34" charset="0"/>
              <a:buChar char="•"/>
              <a:defRPr lang="zh-CN" altLang="en-US" sz="1500"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3pPr>
            <a:lvl4pPr marL="1371600" indent="-342900" algn="ctr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Pct val="60000"/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4pPr>
            <a:lvl5pPr marL="1828800" indent="-457200" algn="ctr" defTabSz="685800" rtl="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ClrTx/>
              <a:buSzPct val="60000"/>
              <a:buFont typeface="Arial" pitchFamily="34" charset="0"/>
              <a:buChar char="•"/>
              <a:defRPr lang="zh-CN" altLang="en-US" sz="1300">
                <a:solidFill>
                  <a:schemeClr val="tx1"/>
                </a:solidFill>
                <a:latin typeface="Calibri"/>
                <a:ea typeface="幼圆" panose="02010509060101010101" pitchFamily="49" charset="-122"/>
              </a:defRPr>
            </a:lvl5pPr>
          </a:lstStyle>
          <a:p>
            <a:pPr marL="0" marR="0" lvl="0" indent="0" algn="l">
              <a:buNone/>
            </a:pPr>
            <a:r>
              <a:rPr lang="zh-CN" altLang="en-US" sz="3600" u="none" spc="0" baseline="0">
                <a:solidFill>
                  <a:srgbClr val="0CA446"/>
                </a:solidFill>
              </a:rPr>
              <a:t>问题探究</a:t>
            </a:r>
            <a:r>
              <a:rPr lang="zh-CN" altLang="en-US" sz="3600" u="none" spc="0" baseline="0">
                <a:solidFill>
                  <a:srgbClr val="743C0C"/>
                </a:solidFill>
                <a:sym typeface="幼圆" panose="02010509060101010101" pitchFamily="49" charset="-122"/>
              </a:rPr>
              <a:t> </a:t>
            </a:r>
            <a:endParaRPr lang="zh-CN" altLang="en-US" sz="3600" u="none" spc="0" baseline="0">
              <a:solidFill>
                <a:srgbClr val="743C0C"/>
              </a:solidFill>
              <a:sym typeface="幼圆" panose="02010509060101010101" pitchFamily="49" charset="-122"/>
            </a:endParaRPr>
          </a:p>
        </p:txBody>
      </p:sp>
      <p:grpSp>
        <p:nvGrpSpPr>
          <p:cNvPr id="2" name="组合 1" title=""/>
          <p:cNvGrpSpPr/>
          <p:nvPr>
            <p:custDataLst>
              <p:tags r:id="rId5"/>
            </p:custDataLst>
          </p:nvPr>
        </p:nvGrpSpPr>
        <p:grpSpPr>
          <a:xfrm>
            <a:off x="2739391" y="3089275"/>
            <a:ext cx="6696075" cy="1457325"/>
            <a:chOff x="1850" y="5863"/>
            <a:chExt cx="10545" cy="2295"/>
          </a:xfrm>
        </p:grpSpPr>
        <p:grpSp>
          <p:nvGrpSpPr>
            <p:cNvPr id="22531" name="Group 3"/>
            <p:cNvGrpSpPr/>
            <p:nvPr>
              <p:custDataLst>
                <p:tags r:id="rId6"/>
              </p:custDataLst>
            </p:nvPr>
          </p:nvGrpSpPr>
          <p:grpSpPr>
            <a:xfrm>
              <a:off x="1850" y="5890"/>
              <a:ext cx="1700" cy="2268"/>
              <a:chOff x="1519" y="845"/>
              <a:chExt cx="953" cy="1179"/>
            </a:xfrm>
          </p:grpSpPr>
          <p:sp>
            <p:nvSpPr>
              <p:cNvPr id="22532" name="AutoShape 4"/>
              <p:cNvSpPr/>
              <p:nvPr>
                <p:custDataLst>
                  <p:tags r:id="rId7"/>
                </p:custDataLst>
              </p:nvPr>
            </p:nvSpPr>
            <p:spPr>
              <a:xfrm>
                <a:off x="1519" y="845"/>
                <a:ext cx="953" cy="1179"/>
              </a:xfrm>
              <a:prstGeom prst="flowChartMagneticDisk">
                <a:avLst/>
              </a:prstGeom>
              <a:noFill/>
              <a:ln w="28575">
                <a:solidFill>
                  <a:srgbClr val="FF0000"/>
                </a:solidFill>
                <a:round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endParaRPr lang="zh-CN" altLang="en-US" sz="2600">
                  <a:latin typeface="楷体_GB2312" pitchFamily="49" charset="-122"/>
                  <a:ea typeface="黑体" panose="02010609060101010101" charset="-122"/>
                </a:endParaRPr>
              </a:p>
            </p:txBody>
          </p:sp>
          <p:sp>
            <p:nvSpPr>
              <p:cNvPr id="22533" name="AutoShape 5"/>
              <p:cNvSpPr/>
              <p:nvPr>
                <p:custDataLst>
                  <p:tags r:id="rId8"/>
                </p:custDataLst>
              </p:nvPr>
            </p:nvSpPr>
            <p:spPr>
              <a:xfrm>
                <a:off x="1528" y="1434"/>
                <a:ext cx="929" cy="567"/>
              </a:xfrm>
              <a:prstGeom prst="flowChartMagneticDisk">
                <a:avLst/>
              </a:prstGeom>
              <a:solidFill>
                <a:srgbClr val="FF0000"/>
              </a:solidFill>
              <a:ln w="38100">
                <a:solidFill>
                  <a:srgbClr val="FF0000"/>
                </a:solidFill>
                <a:round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endParaRPr lang="zh-CN" altLang="en-US" sz="2600">
                  <a:latin typeface="楷体_GB2312" pitchFamily="49" charset="-122"/>
                  <a:ea typeface="黑体" panose="02010609060101010101" charset="-122"/>
                </a:endParaRPr>
              </a:p>
            </p:txBody>
          </p:sp>
        </p:grpSp>
        <p:grpSp>
          <p:nvGrpSpPr>
            <p:cNvPr id="22534" name="Group 6"/>
            <p:cNvGrpSpPr/>
            <p:nvPr>
              <p:custDataLst>
                <p:tags r:id="rId9"/>
              </p:custDataLst>
            </p:nvPr>
          </p:nvGrpSpPr>
          <p:grpSpPr>
            <a:xfrm>
              <a:off x="5275" y="5863"/>
              <a:ext cx="1700" cy="2267"/>
              <a:chOff x="3016" y="890"/>
              <a:chExt cx="953" cy="1179"/>
            </a:xfrm>
          </p:grpSpPr>
          <p:sp>
            <p:nvSpPr>
              <p:cNvPr id="22535" name="AutoShape 7"/>
              <p:cNvSpPr/>
              <p:nvPr>
                <p:custDataLst>
                  <p:tags r:id="rId10"/>
                </p:custDataLst>
              </p:nvPr>
            </p:nvSpPr>
            <p:spPr>
              <a:xfrm>
                <a:off x="3016" y="890"/>
                <a:ext cx="953" cy="1179"/>
              </a:xfrm>
              <a:prstGeom prst="flowChartMagneticDisk">
                <a:avLst/>
              </a:prstGeom>
              <a:noFill/>
              <a:ln w="28575">
                <a:solidFill>
                  <a:srgbClr val="0000FF"/>
                </a:solidFill>
                <a:round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endParaRPr lang="zh-CN" altLang="en-US" sz="2600">
                  <a:latin typeface="楷体_GB2312" pitchFamily="49" charset="-122"/>
                  <a:ea typeface="黑体" panose="02010609060101010101" charset="-122"/>
                </a:endParaRPr>
              </a:p>
            </p:txBody>
          </p:sp>
          <p:sp>
            <p:nvSpPr>
              <p:cNvPr id="22536" name="AutoShape 8"/>
              <p:cNvSpPr/>
              <p:nvPr>
                <p:custDataLst>
                  <p:tags r:id="rId11"/>
                </p:custDataLst>
              </p:nvPr>
            </p:nvSpPr>
            <p:spPr>
              <a:xfrm>
                <a:off x="3025" y="1479"/>
                <a:ext cx="929" cy="567"/>
              </a:xfrm>
              <a:prstGeom prst="flowChartMagneticDisk">
                <a:avLst/>
              </a:prstGeom>
              <a:solidFill>
                <a:srgbClr val="0000FF"/>
              </a:solidFill>
              <a:ln w="38100">
                <a:solidFill>
                  <a:srgbClr val="0000FF"/>
                </a:solidFill>
                <a:round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endParaRPr lang="zh-CN" altLang="en-US" sz="2600">
                  <a:latin typeface="楷体_GB2312" pitchFamily="49" charset="-122"/>
                  <a:ea typeface="黑体" panose="02010609060101010101" charset="-122"/>
                </a:endParaRPr>
              </a:p>
            </p:txBody>
          </p:sp>
        </p:grpSp>
        <p:grpSp>
          <p:nvGrpSpPr>
            <p:cNvPr id="22537" name="Group 9"/>
            <p:cNvGrpSpPr/>
            <p:nvPr>
              <p:custDataLst>
                <p:tags r:id="rId12"/>
              </p:custDataLst>
            </p:nvPr>
          </p:nvGrpSpPr>
          <p:grpSpPr>
            <a:xfrm>
              <a:off x="10695" y="5863"/>
              <a:ext cx="1700" cy="2267"/>
              <a:chOff x="4468" y="300"/>
              <a:chExt cx="953" cy="1179"/>
            </a:xfrm>
          </p:grpSpPr>
          <p:sp>
            <p:nvSpPr>
              <p:cNvPr id="22538" name="AutoShape 10"/>
              <p:cNvSpPr/>
              <p:nvPr>
                <p:custDataLst>
                  <p:tags r:id="rId13"/>
                </p:custDataLst>
              </p:nvPr>
            </p:nvSpPr>
            <p:spPr>
              <a:xfrm>
                <a:off x="4468" y="300"/>
                <a:ext cx="953" cy="1179"/>
              </a:xfrm>
              <a:prstGeom prst="flowChartMagneticDisk">
                <a:avLst/>
              </a:prstGeom>
              <a:noFill/>
              <a:ln w="28575">
                <a:solidFill>
                  <a:srgbClr val="CC00CC"/>
                </a:solidFill>
                <a:round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/>
                <a:endParaRPr lang="zh-CN" altLang="en-US" sz="2600">
                  <a:latin typeface="楷体_GB2312" pitchFamily="49" charset="-122"/>
                  <a:ea typeface="黑体" panose="02010609060101010101" charset="-122"/>
                </a:endParaRPr>
              </a:p>
            </p:txBody>
          </p:sp>
          <p:sp>
            <p:nvSpPr>
              <p:cNvPr id="22539" name="AutoShape 11"/>
              <p:cNvSpPr/>
              <p:nvPr>
                <p:custDataLst>
                  <p:tags r:id="rId14"/>
                </p:custDataLst>
              </p:nvPr>
            </p:nvSpPr>
            <p:spPr>
              <a:xfrm>
                <a:off x="4477" y="799"/>
                <a:ext cx="929" cy="663"/>
              </a:xfrm>
              <a:prstGeom prst="flowChartMagneticDisk">
                <a:avLst/>
              </a:prstGeom>
              <a:solidFill>
                <a:srgbClr val="CC00CC"/>
              </a:solidFill>
              <a:ln w="38100">
                <a:solidFill>
                  <a:srgbClr val="CC00CC"/>
                </a:solidFill>
                <a:round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1pPr>
                <a:lvl2pPr marL="4572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2pPr>
                <a:lvl3pPr marL="9144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3pPr>
                <a:lvl4pPr marL="13716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4pPr>
                <a:lvl5pPr marL="182880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kern="1200" baseline="0">
                    <a:solidFill>
                      <a:schemeClr val="tx1"/>
                    </a:solidFill>
                    <a:latin typeface="Calibri"/>
                    <a:ea typeface="幼圆" panose="02010509060101010101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/>
                <a:endParaRPr lang="zh-CN" altLang="zh-CN" sz="2600">
                  <a:solidFill>
                    <a:srgbClr val="CC66FF"/>
                  </a:solidFill>
                  <a:latin typeface="Arial" pitchFamily="34" charset="0"/>
                  <a:ea typeface="黑体" panose="02010609060101010101" charset="-122"/>
                </a:endParaRPr>
              </a:p>
            </p:txBody>
          </p:sp>
        </p:grpSp>
        <p:sp>
          <p:nvSpPr>
            <p:cNvPr id="22540" name="Text Box 12"/>
            <p:cNvSpPr/>
            <p:nvPr>
              <p:custDataLst>
                <p:tags r:id="rId15"/>
              </p:custDataLst>
            </p:nvPr>
          </p:nvSpPr>
          <p:spPr>
            <a:xfrm>
              <a:off x="4180" y="6565"/>
              <a:ext cx="965" cy="91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>
                <a:spcBef>
                  <a:spcPct val="50000"/>
                </a:spcBef>
              </a:pPr>
              <a:r>
                <a:rPr lang="en-US" altLang="zh-CN" sz="3200">
                  <a:solidFill>
                    <a:srgbClr val="474747"/>
                  </a:solidFill>
                  <a:latin typeface="Arial" pitchFamily="34" charset="0"/>
                  <a:ea typeface="黑体" panose="02010609060101010101" charset="-122"/>
                </a:rPr>
                <a:t>+</a:t>
              </a:r>
              <a:endParaRPr lang="en-US" altLang="zh-CN" sz="3200">
                <a:solidFill>
                  <a:srgbClr val="474747"/>
                </a:solidFill>
                <a:latin typeface="Arial" pitchFamily="34" charset="0"/>
                <a:ea typeface="黑体" panose="02010609060101010101" charset="-122"/>
              </a:endParaRPr>
            </a:p>
          </p:txBody>
        </p:sp>
        <p:sp>
          <p:nvSpPr>
            <p:cNvPr id="22541" name="AutoShape 13"/>
            <p:cNvSpPr/>
            <p:nvPr>
              <p:custDataLst>
                <p:tags r:id="rId16"/>
              </p:custDataLst>
            </p:nvPr>
          </p:nvSpPr>
          <p:spPr>
            <a:xfrm>
              <a:off x="8110" y="6685"/>
              <a:ext cx="1475" cy="680"/>
            </a:xfrm>
            <a:prstGeom prst="rightArrow">
              <a:avLst>
                <a:gd name="adj1" fmla="val 50000"/>
                <a:gd name="adj2" fmla="val 53907"/>
              </a:avLst>
            </a:prstGeom>
            <a:solidFill>
              <a:srgbClr val="474747"/>
            </a:solidFill>
            <a:ln>
              <a:solidFill>
                <a:srgbClr val="474747"/>
              </a:solidFill>
              <a:miter lim="800000"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 sz="2600">
                <a:latin typeface="楷体_GB2312" pitchFamily="49" charset="-122"/>
                <a:ea typeface="黑体" panose="02010609060101010101" charset="-122"/>
              </a:endParaRPr>
            </a:p>
          </p:txBody>
        </p:sp>
      </p:grpSp>
      <p:sp>
        <p:nvSpPr>
          <p:cNvPr id="22542" name="Text Box 14" title=""/>
          <p:cNvSpPr/>
          <p:nvPr>
            <p:custDataLst>
              <p:tags r:id="rId17"/>
            </p:custDataLst>
          </p:nvPr>
        </p:nvSpPr>
        <p:spPr>
          <a:xfrm>
            <a:off x="6714331" y="4654453"/>
            <a:ext cx="4427538" cy="4914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en-US" altLang="zh-CN" sz="2600" smtClean="0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</a:rPr>
              <a:t>(</a:t>
            </a:r>
            <a:r>
              <a:rPr lang="zh-CN" altLang="en-US" sz="2600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</a:rPr>
              <a:t>介于红色和蓝色之间</a:t>
            </a:r>
            <a:r>
              <a:rPr lang="en-US" altLang="zh-CN" sz="2600">
                <a:solidFill>
                  <a:srgbClr val="FF0000"/>
                </a:solidFill>
                <a:latin typeface="Arial" pitchFamily="34" charset="0"/>
                <a:ea typeface="黑体" panose="02010609060101010101" charset="-122"/>
              </a:rPr>
              <a:t>)</a:t>
            </a:r>
            <a:endParaRPr lang="en-US" altLang="zh-CN" sz="2600">
              <a:solidFill>
                <a:srgbClr val="FF0000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22543" name="矩形 3" title=""/>
          <p:cNvSpPr/>
          <p:nvPr>
            <p:custDataLst>
              <p:tags r:id="rId18"/>
            </p:custDataLst>
          </p:nvPr>
        </p:nvSpPr>
        <p:spPr>
          <a:xfrm>
            <a:off x="1433195" y="656590"/>
            <a:ext cx="9585960" cy="2306955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0" hangingPunct="0">
              <a:lnSpc>
                <a:spcPct val="150000"/>
              </a:lnSpc>
            </a:pPr>
            <a:r>
              <a:rPr lang="zh-CN" altLang="en-US" sz="3200" b="1" spc="0">
                <a:solidFill>
                  <a:srgbClr val="303030"/>
                </a:solidFill>
                <a:latin typeface="黑体" panose="02010609060101010101" charset="-122"/>
                <a:ea typeface="黑体" panose="02010609060101010101" charset="-122"/>
              </a:rPr>
              <a:t>    </a:t>
            </a:r>
            <a:r>
              <a:rPr lang="zh-CN" altLang="en-US" sz="3200" b="1" spc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人们曾认为两个亲本杂交后，双亲的遗传物质会在子代体内发生混合，产生的子代的性状会介于双亲之间。这种观点称为</a:t>
            </a:r>
            <a:r>
              <a:rPr lang="zh-CN" altLang="en-US" sz="3200" b="1" spc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融合遗传</a:t>
            </a:r>
            <a:r>
              <a:rPr lang="zh-CN" altLang="en-US" sz="3200" b="1" spc="0">
                <a:solidFill>
                  <a:srgbClr val="303030"/>
                </a:solidFill>
                <a:latin typeface="黑体" panose="02010609060101010101" charset="-122"/>
                <a:ea typeface="黑体" panose="02010609060101010101" charset="-122"/>
              </a:rPr>
              <a:t>。</a:t>
            </a:r>
            <a:endParaRPr lang="zh-CN" altLang="en-US" sz="3200" b="1" spc="0">
              <a:solidFill>
                <a:srgbClr val="30303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2544" name="Text Box 15" title=""/>
          <p:cNvSpPr/>
          <p:nvPr>
            <p:custDataLst>
              <p:tags r:id="rId19"/>
            </p:custDataLst>
          </p:nvPr>
        </p:nvSpPr>
        <p:spPr>
          <a:xfrm>
            <a:off x="1965325" y="5346066"/>
            <a:ext cx="6400800" cy="82994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50000"/>
              </a:lnSpc>
              <a:spcBef>
                <a:spcPct val="50000"/>
              </a:spcBef>
            </a:pPr>
            <a:r>
              <a:rPr lang="zh-CN" altLang="en-US" sz="3200">
                <a:solidFill>
                  <a:srgbClr val="292929"/>
                </a:solidFill>
                <a:latin typeface="黑体" panose="02010609060101010101" charset="-122"/>
                <a:ea typeface="黑体" panose="02010609060101010101" charset="-122"/>
              </a:rPr>
              <a:t>混合后再也无法分出蓝色和红色</a:t>
            </a:r>
            <a:endParaRPr lang="zh-CN" altLang="en-US" sz="3200">
              <a:solidFill>
                <a:srgbClr val="292929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 fill="hold"/>
                                        <p:tgtEl>
                                          <p:spTgt spid="22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42" grpId="0"/>
      <p:bldP spid="22543" grpId="0"/>
      <p:bldP spid="225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9" name="Picture 4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313056" y="-152399"/>
            <a:ext cx="2395537" cy="1158875"/>
          </a:xfrm>
          <a:prstGeom prst="rect">
            <a:avLst/>
          </a:prstGeom>
          <a:noFill/>
        </p:spPr>
      </p:pic>
      <p:sp>
        <p:nvSpPr>
          <p:cNvPr id="142338" name="Rectangle 2" title=""/>
          <p:cNvSpPr>
            <a:spLocks noGrp="1" noChangeArrowheads="1"/>
          </p:cNvSpPr>
          <p:nvPr>
            <p:ph type="title"/>
            <p:custDataLst>
              <p:tags r:id="rId5"/>
            </p:custDataLst>
          </p:nvPr>
        </p:nvSpPr>
        <p:spPr>
          <a:xfrm>
            <a:off x="637540" y="152400"/>
            <a:ext cx="1905000" cy="5334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zh-CN" altLang="en-US" sz="3200" b="1" smtClean="0">
                <a:solidFill>
                  <a:srgbClr val="FF0000"/>
                </a:solidFill>
                <a:ea typeface="黑体" panose="02010609060101010101" charset="-122"/>
              </a:rPr>
              <a:t>问题探讨</a:t>
            </a:r>
            <a:endParaRPr lang="zh-CN" altLang="en-US" sz="3200" b="1" smtClean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4" name="矩形 3" title="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087755" y="789305"/>
            <a:ext cx="9192260" cy="1383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、按照上述观点，当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红花豌豆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与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白花豌豆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杂交后，子代的豌豆花会是什么颜色？</a:t>
            </a:r>
            <a:endParaRPr lang="zh-CN" altLang="en-US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42340" name="Picture 4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 bwMode="auto">
          <a:xfrm>
            <a:off x="8348345" y="1687195"/>
            <a:ext cx="3169920" cy="226758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</p:pic>
      <p:pic>
        <p:nvPicPr>
          <p:cNvPr id="142341" name="Picture 5" title="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 bwMode="auto">
          <a:xfrm>
            <a:off x="8348980" y="4720590"/>
            <a:ext cx="3169285" cy="190881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</p:pic>
      <p:sp>
        <p:nvSpPr>
          <p:cNvPr id="8" name="矩形 7" title="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087755" y="2625725"/>
            <a:ext cx="6910705" cy="7372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、你同意上述观点吗？你的证据有哪些？</a:t>
            </a:r>
            <a:endParaRPr lang="zh-CN" altLang="en-US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12"/>
            </p:custDataLst>
          </p:nvPr>
        </p:nvSpPr>
        <p:spPr>
          <a:xfrm>
            <a:off x="2442210" y="2276475"/>
            <a:ext cx="14058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/>
              <a:t>粉红色</a:t>
            </a:r>
            <a:endParaRPr lang="zh-CN" altLang="en-US" sz="2800" b="1"/>
          </a:p>
        </p:txBody>
      </p:sp>
      <p:sp>
        <p:nvSpPr>
          <p:cNvPr id="20" name="Text Box 2066" title="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1350645" y="3815715"/>
            <a:ext cx="6384925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 u="none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不同意，自然界的遗传现象并不是融合遗传的结果。</a:t>
            </a:r>
            <a:endParaRPr lang="en-US" altLang="zh-CN" sz="2800" b="1" u="none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zh-CN" altLang="en-US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比如红花豌豆和白花豌豆杂交后代仍然有出现红花豌豆和白花豌豆。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人的性别遗传等现象都说明控制性状的遗传物质并没有发生混合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en-US" sz="2800" b="1" u="none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2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2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2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3553" name="矩形 3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008189" y="1557050"/>
            <a:ext cx="7559863" cy="37846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tabLst>
                <a:tab pos="2070100"/>
              </a:tabLst>
            </a:pPr>
            <a:r>
              <a:rPr lang="zh-CN" altLang="zh-CN" sz="3200" b="1">
                <a:latin typeface="Times New Roman" panose="02020603050405020304" pitchFamily="18" charset="0"/>
                <a:ea typeface="华文细黑" panose="02010600040101010101" charset="-122"/>
                <a:cs typeface="Times New Roman" panose="02020603050405020304" pitchFamily="18" charset="0"/>
              </a:rPr>
              <a:t>孟德尔</a:t>
            </a:r>
            <a:r>
              <a:rPr lang="en-US" altLang="zh-CN" sz="3200" b="1">
                <a:latin typeface="Times New Roman" panose="02020603050405020304" pitchFamily="18" charset="0"/>
                <a:ea typeface="华文细黑" panose="02010600040101010101" charset="-122"/>
                <a:cs typeface="Courier New" panose="02070309020205020404" pitchFamily="49" charset="0"/>
              </a:rPr>
              <a:t>——</a:t>
            </a:r>
            <a:r>
              <a:rPr lang="zh-CN" altLang="zh-CN" sz="3200" b="1">
                <a:latin typeface="Times New Roman" panose="02020603050405020304" pitchFamily="18" charset="0"/>
                <a:ea typeface="华文细黑" panose="02010600040101010101" charset="-122"/>
                <a:cs typeface="Times New Roman" panose="02020603050405020304" pitchFamily="18" charset="0"/>
              </a:rPr>
              <a:t>遗传学的奠基人，他</a:t>
            </a:r>
            <a:r>
              <a:rPr lang="zh-CN" altLang="en-US" sz="3200" b="1">
                <a:latin typeface="Times New Roman" panose="02020603050405020304" pitchFamily="18" charset="0"/>
                <a:ea typeface="华文细黑" panose="02010600040101010101" charset="-122"/>
                <a:cs typeface="Times New Roman" panose="02020603050405020304" pitchFamily="18" charset="0"/>
              </a:rPr>
              <a:t>利用豌豆做实验材料，</a:t>
            </a:r>
            <a:r>
              <a:rPr lang="zh-CN" altLang="zh-CN" sz="3200" b="1">
                <a:latin typeface="Times New Roman" panose="02020603050405020304" pitchFamily="18" charset="0"/>
                <a:ea typeface="华文细黑" panose="02010600040101010101" charset="-122"/>
                <a:cs typeface="Times New Roman" panose="02020603050405020304" pitchFamily="18" charset="0"/>
              </a:rPr>
              <a:t>经过八年的实验发现了遗传规律。</a:t>
            </a:r>
            <a:r>
              <a:rPr lang="zh-CN" altLang="en-US" sz="3200" b="1">
                <a:latin typeface="Times New Roman" panose="02020603050405020304" pitchFamily="18" charset="0"/>
                <a:ea typeface="华文细黑" panose="02010600040101010101" charset="-122"/>
                <a:cs typeface="Times New Roman" panose="02020603050405020304" pitchFamily="18" charset="0"/>
              </a:rPr>
              <a:t>让</a:t>
            </a:r>
            <a:r>
              <a:rPr lang="zh-CN" altLang="zh-CN" sz="3200" b="1">
                <a:latin typeface="Times New Roman" panose="02020603050405020304" pitchFamily="18" charset="0"/>
                <a:ea typeface="华文细黑" panose="02010600040101010101" charset="-122"/>
                <a:cs typeface="Times New Roman" panose="02020603050405020304" pitchFamily="18" charset="0"/>
              </a:rPr>
              <a:t>我们循着</a:t>
            </a:r>
            <a:r>
              <a:rPr lang="en-US" altLang="zh-CN" sz="3200" b="1">
                <a:latin typeface="Times New Roman" panose="02020603050405020304" pitchFamily="18" charset="0"/>
                <a:ea typeface="华文细黑" panose="02010600040101010101" charset="-122"/>
                <a:cs typeface="Courier New" panose="02070309020205020404" pitchFamily="49" charset="0"/>
              </a:rPr>
              <a:t>150</a:t>
            </a:r>
            <a:r>
              <a:rPr lang="zh-CN" altLang="zh-CN" sz="3200" b="1">
                <a:latin typeface="Times New Roman" panose="02020603050405020304" pitchFamily="18" charset="0"/>
                <a:ea typeface="华文细黑" panose="02010600040101010101" charset="-122"/>
                <a:cs typeface="Times New Roman" panose="02020603050405020304" pitchFamily="18" charset="0"/>
              </a:rPr>
              <a:t>多年前孟德尔研究豌豆的足迹，共同探索遗传规律，体会科学探索的过程。</a:t>
            </a:r>
            <a:endParaRPr lang="zh-CN" altLang="zh-CN" sz="3200" b="1">
              <a:latin typeface="宋体" panose="02010600030101010101" pitchFamily="2" charset="-122"/>
              <a:cs typeface="Courier New" panose="02070309020205020404" pitchFamily="49" charset="0"/>
            </a:endParaRPr>
          </a:p>
        </p:txBody>
      </p:sp>
      <p:pic>
        <p:nvPicPr>
          <p:cNvPr id="23554" name="图片 4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 bwMode="auto">
          <a:xfrm>
            <a:off x="336982" y="1196753"/>
            <a:ext cx="3548993" cy="43918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0723" name="Picture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b="5061"/>
          <a:stretch>
            <a:fillRect/>
          </a:stretch>
        </p:blipFill>
        <p:spPr>
          <a:xfrm>
            <a:off x="7926388" y="4799966"/>
            <a:ext cx="2741612" cy="19970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" name="New picture" title=""/>
          <p:cNvPicPr/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725025" y="9648826"/>
            <a:ext cx="247650" cy="180975"/>
          </a:xfrm>
          <a:prstGeom prst="cube">
            <a:avLst/>
          </a:prstGeom>
        </p:spPr>
      </p:pic>
      <p:sp>
        <p:nvSpPr>
          <p:cNvPr id="5124" name="Rectangle 8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88648" y="244521"/>
            <a:ext cx="587248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rgbClr val="3D41DB"/>
                </a:solidFill>
                <a:latin typeface="微软雅黑" panose="020b0503020204020204" charset="-122"/>
                <a:ea typeface="微软雅黑"/>
                <a:cs typeface="经典综艺体简" pitchFamily="49" charset="-122"/>
              </a:rPr>
              <a:t>一、豌豆作遗传实验材料的优点</a:t>
            </a:r>
            <a:endParaRPr lang="zh-CN" altLang="zh-CN" sz="3200" b="1">
              <a:solidFill>
                <a:srgbClr val="3D41DB"/>
              </a:solidFill>
              <a:latin typeface="微软雅黑" panose="020b0503020204020204" charset="-122"/>
              <a:ea typeface="微软雅黑"/>
              <a:cs typeface="经典综艺体简" pitchFamily="49" charset="-122"/>
            </a:endParaRPr>
          </a:p>
        </p:txBody>
      </p:sp>
      <p:sp>
        <p:nvSpPr>
          <p:cNvPr id="100" name="文本框 99" title=""/>
          <p:cNvSpPr txBox="1"/>
          <p:nvPr>
            <p:custDataLst>
              <p:tags r:id="rId8"/>
            </p:custDataLst>
          </p:nvPr>
        </p:nvSpPr>
        <p:spPr>
          <a:xfrm>
            <a:off x="1967231" y="828041"/>
            <a:ext cx="839597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en-US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）豌豆是</a:t>
            </a:r>
            <a:r>
              <a:rPr lang="en-US" sz="2800" b="1" u="sng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 </a:t>
            </a:r>
            <a:r>
              <a:rPr 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，在</a:t>
            </a:r>
            <a:r>
              <a:rPr lang="en-US" sz="2800" b="1" u="sng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     </a:t>
            </a:r>
            <a:r>
              <a:rPr 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时，就已完成</a:t>
            </a:r>
            <a:endParaRPr lang="zh-CN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800" b="1" u="sng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传粉，所以自然状态下一般为</a:t>
            </a:r>
            <a:r>
              <a:rPr lang="en-US" sz="2800" b="1" u="sng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</a:t>
            </a:r>
            <a:r>
              <a:rPr 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en-US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9"/>
            </p:custDataLst>
          </p:nvPr>
        </p:nvSpPr>
        <p:spPr>
          <a:xfrm>
            <a:off x="4082416" y="1017858"/>
            <a:ext cx="14319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FF0000"/>
                </a:solidFill>
              </a:rPr>
              <a:t>两性花</a:t>
            </a:r>
            <a:endParaRPr lang="zh-CN" altLang="zh-CN" sz="2800" b="1">
              <a:solidFill>
                <a:srgbClr val="FF0000"/>
              </a:solidFill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10"/>
            </p:custDataLst>
          </p:nvPr>
        </p:nvSpPr>
        <p:spPr>
          <a:xfrm>
            <a:off x="6424931" y="1017808"/>
            <a:ext cx="12674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FF0000"/>
                </a:solidFill>
              </a:rPr>
              <a:t>未开放</a:t>
            </a:r>
            <a:endParaRPr lang="zh-CN" altLang="zh-CN" sz="2800" b="1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11"/>
            </p:custDataLst>
          </p:nvPr>
        </p:nvSpPr>
        <p:spPr>
          <a:xfrm>
            <a:off x="1967230" y="1611630"/>
            <a:ext cx="10852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FF0000"/>
                </a:solidFill>
              </a:rPr>
              <a:t>自花</a:t>
            </a:r>
            <a:endParaRPr lang="zh-CN" altLang="zh-CN" sz="2800" b="1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2"/>
            </p:custDataLst>
          </p:nvPr>
        </p:nvSpPr>
        <p:spPr>
          <a:xfrm>
            <a:off x="7546340" y="1611850"/>
            <a:ext cx="10496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FF0000"/>
                </a:solidFill>
              </a:rPr>
              <a:t>纯种</a:t>
            </a:r>
            <a:endParaRPr lang="zh-CN" altLang="zh-CN" sz="2800" b="1">
              <a:solidFill>
                <a:srgbClr val="FF0000"/>
              </a:solidFill>
            </a:endParaRPr>
          </a:p>
        </p:txBody>
      </p:sp>
      <p:pic>
        <p:nvPicPr>
          <p:cNvPr id="5135" name="Picture 15" title=""/>
          <p:cNvPicPr>
            <a:picLocks noChangeAspect="1" noChangeArrowheads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 bwMode="auto">
          <a:xfrm>
            <a:off x="1875156" y="2710180"/>
            <a:ext cx="3639185" cy="262509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</p:pic>
      <p:pic>
        <p:nvPicPr>
          <p:cNvPr id="30722" name="Picture 6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lum bright="12000" contrast="6000"/>
          </a:blip>
          <a:stretch>
            <a:fillRect/>
          </a:stretch>
        </p:blipFill>
        <p:spPr>
          <a:xfrm>
            <a:off x="5876926" y="2723515"/>
            <a:ext cx="3260725" cy="261175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8673" name="Picture 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738564" y="817563"/>
            <a:ext cx="4583112" cy="4341812"/>
          </a:xfrm>
          <a:prstGeom prst="rect">
            <a:avLst/>
          </a:prstGeom>
          <a:noFill/>
          <a:ln>
            <a:noFill/>
            <a:miter lim="800000"/>
          </a:ln>
        </p:spPr>
      </p:pic>
      <p:cxnSp>
        <p:nvCxnSpPr>
          <p:cNvPr id="28674" name="直接连接符 9218" title=""/>
          <p:cNvCxnSpPr/>
          <p:nvPr>
            <p:custDataLst>
              <p:tags r:id="rId6"/>
            </p:custDataLst>
          </p:nvPr>
        </p:nvCxnSpPr>
        <p:spPr>
          <a:xfrm>
            <a:off x="6318250" y="4775200"/>
            <a:ext cx="2508250" cy="0"/>
          </a:xfrm>
          <a:prstGeom prst="line">
            <a:avLst/>
          </a:prstGeom>
          <a:noFill/>
          <a:ln w="28575" cap="sq">
            <a:solidFill>
              <a:srgbClr val="000099"/>
            </a:solidFill>
            <a:round/>
          </a:ln>
        </p:spPr>
      </p:cxnSp>
      <p:cxnSp>
        <p:nvCxnSpPr>
          <p:cNvPr id="28675" name="直接连接符 9219" title=""/>
          <p:cNvCxnSpPr/>
          <p:nvPr>
            <p:custDataLst>
              <p:tags r:id="rId7"/>
            </p:custDataLst>
          </p:nvPr>
        </p:nvCxnSpPr>
        <p:spPr>
          <a:xfrm>
            <a:off x="6235700" y="1038225"/>
            <a:ext cx="2590800" cy="0"/>
          </a:xfrm>
          <a:prstGeom prst="line">
            <a:avLst/>
          </a:prstGeom>
          <a:noFill/>
          <a:ln w="28575" cap="sq">
            <a:solidFill>
              <a:srgbClr val="000099"/>
            </a:solidFill>
            <a:round/>
          </a:ln>
        </p:spPr>
      </p:cxnSp>
      <p:cxnSp>
        <p:nvCxnSpPr>
          <p:cNvPr id="28676" name="直接连接符 9220" title=""/>
          <p:cNvCxnSpPr/>
          <p:nvPr>
            <p:custDataLst>
              <p:tags r:id="rId8"/>
            </p:custDataLst>
          </p:nvPr>
        </p:nvCxnSpPr>
        <p:spPr>
          <a:xfrm flipV="1">
            <a:off x="6221414" y="2065338"/>
            <a:ext cx="2605087" cy="12700"/>
          </a:xfrm>
          <a:prstGeom prst="line">
            <a:avLst/>
          </a:prstGeom>
          <a:noFill/>
          <a:ln w="28575" cap="sq">
            <a:solidFill>
              <a:srgbClr val="000099"/>
            </a:solidFill>
            <a:round/>
          </a:ln>
        </p:spPr>
      </p:cxnSp>
      <p:cxnSp>
        <p:nvCxnSpPr>
          <p:cNvPr id="28677" name="直接连接符 9221" title=""/>
          <p:cNvCxnSpPr/>
          <p:nvPr>
            <p:custDataLst>
              <p:tags r:id="rId9"/>
            </p:custDataLst>
          </p:nvPr>
        </p:nvCxnSpPr>
        <p:spPr>
          <a:xfrm>
            <a:off x="6497638" y="3783013"/>
            <a:ext cx="2328862" cy="0"/>
          </a:xfrm>
          <a:prstGeom prst="line">
            <a:avLst/>
          </a:prstGeom>
          <a:noFill/>
          <a:ln w="28575" cap="sq">
            <a:solidFill>
              <a:srgbClr val="000099"/>
            </a:solidFill>
            <a:round/>
          </a:ln>
        </p:spPr>
      </p:cxnSp>
      <p:cxnSp>
        <p:nvCxnSpPr>
          <p:cNvPr id="28678" name="直接连接符 9222" title=""/>
          <p:cNvCxnSpPr/>
          <p:nvPr>
            <p:custDataLst>
              <p:tags r:id="rId10"/>
            </p:custDataLst>
          </p:nvPr>
        </p:nvCxnSpPr>
        <p:spPr>
          <a:xfrm flipH="1">
            <a:off x="3248025" y="1311275"/>
            <a:ext cx="1443038" cy="1588"/>
          </a:xfrm>
          <a:prstGeom prst="line">
            <a:avLst/>
          </a:prstGeom>
          <a:noFill/>
          <a:ln w="28575" cap="sq">
            <a:solidFill>
              <a:srgbClr val="000099"/>
            </a:solidFill>
            <a:round/>
          </a:ln>
        </p:spPr>
      </p:cxnSp>
      <p:cxnSp>
        <p:nvCxnSpPr>
          <p:cNvPr id="28679" name="直接连接符 9223" title=""/>
          <p:cNvCxnSpPr/>
          <p:nvPr>
            <p:custDataLst>
              <p:tags r:id="rId11"/>
            </p:custDataLst>
          </p:nvPr>
        </p:nvCxnSpPr>
        <p:spPr>
          <a:xfrm>
            <a:off x="3248025" y="2708275"/>
            <a:ext cx="990600" cy="0"/>
          </a:xfrm>
          <a:prstGeom prst="line">
            <a:avLst/>
          </a:prstGeom>
          <a:noFill/>
          <a:ln w="28575" cap="sq">
            <a:solidFill>
              <a:srgbClr val="000099"/>
            </a:solidFill>
            <a:round/>
          </a:ln>
        </p:spPr>
      </p:cxnSp>
      <p:cxnSp>
        <p:nvCxnSpPr>
          <p:cNvPr id="28680" name="直接连接符 9224" title=""/>
          <p:cNvCxnSpPr/>
          <p:nvPr>
            <p:custDataLst>
              <p:tags r:id="rId12"/>
            </p:custDataLst>
          </p:nvPr>
        </p:nvCxnSpPr>
        <p:spPr>
          <a:xfrm flipH="1" flipV="1">
            <a:off x="3248026" y="2087564"/>
            <a:ext cx="2320925" cy="1587"/>
          </a:xfrm>
          <a:prstGeom prst="line">
            <a:avLst/>
          </a:prstGeom>
          <a:noFill/>
          <a:ln w="28575" cap="sq">
            <a:solidFill>
              <a:srgbClr val="000099"/>
            </a:solidFill>
            <a:round/>
          </a:ln>
        </p:spPr>
      </p:cxnSp>
      <p:sp>
        <p:nvSpPr>
          <p:cNvPr id="28681" name="文本框 9225" title=""/>
          <p:cNvSpPr/>
          <p:nvPr>
            <p:custDataLst>
              <p:tags r:id="rId13"/>
            </p:custDataLst>
          </p:nvPr>
        </p:nvSpPr>
        <p:spPr>
          <a:xfrm>
            <a:off x="8799514" y="4545014"/>
            <a:ext cx="9906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花柄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28682" name="文本框 9226" title=""/>
          <p:cNvSpPr/>
          <p:nvPr>
            <p:custDataLst>
              <p:tags r:id="rId14"/>
            </p:custDataLst>
          </p:nvPr>
        </p:nvSpPr>
        <p:spPr>
          <a:xfrm>
            <a:off x="8799514" y="3552826"/>
            <a:ext cx="8382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子房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28683" name="文本框 9227" title=""/>
          <p:cNvSpPr/>
          <p:nvPr>
            <p:custDataLst>
              <p:tags r:id="rId15"/>
            </p:custDataLst>
          </p:nvPr>
        </p:nvSpPr>
        <p:spPr>
          <a:xfrm>
            <a:off x="2508250" y="2478088"/>
            <a:ext cx="8699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花瓣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28684" name="文本框 9228" title=""/>
          <p:cNvSpPr/>
          <p:nvPr>
            <p:custDataLst>
              <p:tags r:id="rId16"/>
            </p:custDataLst>
          </p:nvPr>
        </p:nvSpPr>
        <p:spPr>
          <a:xfrm>
            <a:off x="8799514" y="1847850"/>
            <a:ext cx="9144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花柱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28685" name="文本框 9229" title=""/>
          <p:cNvSpPr/>
          <p:nvPr>
            <p:custDataLst>
              <p:tags r:id="rId17"/>
            </p:custDataLst>
          </p:nvPr>
        </p:nvSpPr>
        <p:spPr>
          <a:xfrm>
            <a:off x="8799514" y="774701"/>
            <a:ext cx="9461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柱头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28686" name="文本框 9230" title=""/>
          <p:cNvSpPr/>
          <p:nvPr>
            <p:custDataLst>
              <p:tags r:id="rId18"/>
            </p:custDataLst>
          </p:nvPr>
        </p:nvSpPr>
        <p:spPr>
          <a:xfrm>
            <a:off x="2508250" y="1103314"/>
            <a:ext cx="9144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花药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28687" name="文本框 9231" title=""/>
          <p:cNvSpPr/>
          <p:nvPr>
            <p:custDataLst>
              <p:tags r:id="rId19"/>
            </p:custDataLst>
          </p:nvPr>
        </p:nvSpPr>
        <p:spPr>
          <a:xfrm>
            <a:off x="2508250" y="1865313"/>
            <a:ext cx="101758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花丝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28688" name="左大括号 9232" title=""/>
          <p:cNvSpPr/>
          <p:nvPr>
            <p:custDataLst>
              <p:tags r:id="rId20"/>
            </p:custDataLst>
          </p:nvPr>
        </p:nvSpPr>
        <p:spPr>
          <a:xfrm>
            <a:off x="2355850" y="1281113"/>
            <a:ext cx="152400" cy="808037"/>
          </a:xfrm>
          <a:prstGeom prst="leftBrace">
            <a:avLst>
              <a:gd name="adj1" fmla="val 100052"/>
              <a:gd name="adj2" fmla="val 50000"/>
            </a:avLst>
          </a:prstGeom>
          <a:noFill/>
          <a:ln w="28575">
            <a:solidFill>
              <a:srgbClr val="0000CC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8689" name="文本框 9233" title=""/>
          <p:cNvSpPr/>
          <p:nvPr>
            <p:custDataLst>
              <p:tags r:id="rId21"/>
            </p:custDataLst>
          </p:nvPr>
        </p:nvSpPr>
        <p:spPr>
          <a:xfrm>
            <a:off x="1870076" y="1292226"/>
            <a:ext cx="396875" cy="82994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雄蕊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cxnSp>
        <p:nvCxnSpPr>
          <p:cNvPr id="28690" name="直接连接符 9234" title=""/>
          <p:cNvCxnSpPr/>
          <p:nvPr>
            <p:custDataLst>
              <p:tags r:id="rId22"/>
            </p:custDataLst>
          </p:nvPr>
        </p:nvCxnSpPr>
        <p:spPr>
          <a:xfrm>
            <a:off x="9558338" y="1066800"/>
            <a:ext cx="395287" cy="1003300"/>
          </a:xfrm>
          <a:prstGeom prst="line">
            <a:avLst/>
          </a:prstGeom>
          <a:noFill/>
          <a:ln w="31750">
            <a:solidFill>
              <a:srgbClr val="0000CC"/>
            </a:solidFill>
            <a:round/>
          </a:ln>
        </p:spPr>
      </p:cxnSp>
      <p:cxnSp>
        <p:nvCxnSpPr>
          <p:cNvPr id="28691" name="直接连接符 9235" title=""/>
          <p:cNvCxnSpPr/>
          <p:nvPr>
            <p:custDataLst>
              <p:tags r:id="rId23"/>
            </p:custDataLst>
          </p:nvPr>
        </p:nvCxnSpPr>
        <p:spPr>
          <a:xfrm>
            <a:off x="9551989" y="2070100"/>
            <a:ext cx="401637" cy="0"/>
          </a:xfrm>
          <a:prstGeom prst="line">
            <a:avLst/>
          </a:prstGeom>
          <a:noFill/>
          <a:ln w="31750">
            <a:solidFill>
              <a:srgbClr val="0000CC"/>
            </a:solidFill>
            <a:round/>
          </a:ln>
        </p:spPr>
      </p:cxnSp>
      <p:cxnSp>
        <p:nvCxnSpPr>
          <p:cNvPr id="28692" name="直接连接符 9236" title=""/>
          <p:cNvCxnSpPr/>
          <p:nvPr>
            <p:custDataLst>
              <p:tags r:id="rId24"/>
            </p:custDataLst>
          </p:nvPr>
        </p:nvCxnSpPr>
        <p:spPr>
          <a:xfrm flipV="1">
            <a:off x="9550401" y="2092326"/>
            <a:ext cx="396875" cy="1690688"/>
          </a:xfrm>
          <a:prstGeom prst="line">
            <a:avLst/>
          </a:prstGeom>
          <a:noFill/>
          <a:ln w="28575">
            <a:solidFill>
              <a:srgbClr val="0000CC"/>
            </a:solidFill>
            <a:round/>
          </a:ln>
        </p:spPr>
      </p:cxnSp>
      <p:sp>
        <p:nvSpPr>
          <p:cNvPr id="28693" name="文本框 9237" title=""/>
          <p:cNvSpPr/>
          <p:nvPr>
            <p:custDataLst>
              <p:tags r:id="rId25"/>
            </p:custDataLst>
          </p:nvPr>
        </p:nvSpPr>
        <p:spPr>
          <a:xfrm>
            <a:off x="9863139" y="1666876"/>
            <a:ext cx="396875" cy="82994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雌蕊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28694" name="文本框 9240" title=""/>
          <p:cNvSpPr txBox="1"/>
          <p:nvPr>
            <p:custDataLst>
              <p:tags r:id="rId26"/>
            </p:custDataLst>
          </p:nvPr>
        </p:nvSpPr>
        <p:spPr>
          <a:xfrm>
            <a:off x="1917164" y="171451"/>
            <a:ext cx="4288911" cy="58464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/>
              </a:rPr>
              <a:t>我们来学习相关概念：</a:t>
            </a:r>
            <a:endParaRPr lang="zh-CN" altLang="en-US" sz="3200" b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  <p:sp>
        <p:nvSpPr>
          <p:cNvPr id="28695" name="文本框 9241" title=""/>
          <p:cNvSpPr/>
          <p:nvPr>
            <p:custDataLst>
              <p:tags r:id="rId27"/>
            </p:custDataLst>
          </p:nvPr>
        </p:nvSpPr>
        <p:spPr>
          <a:xfrm>
            <a:off x="3868739" y="5137150"/>
            <a:ext cx="4452937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ea typeface="黑体" panose="02010609060101010101" charset="-122"/>
              </a:rPr>
              <a:t>花的结构示意图</a:t>
            </a:r>
            <a:endParaRPr lang="zh-CN" altLang="en-US" sz="2800" b="1">
              <a:solidFill>
                <a:srgbClr val="000000"/>
              </a:solidFill>
              <a:latin typeface="宋体" panose="02010600030101010101" pitchFamily="2" charset="-122"/>
              <a:ea typeface="黑体" panose="02010609060101010101" charset="-122"/>
            </a:endParaRPr>
          </a:p>
        </p:txBody>
      </p:sp>
      <p:cxnSp>
        <p:nvCxnSpPr>
          <p:cNvPr id="28696" name="直接连接符 1" title=""/>
          <p:cNvCxnSpPr/>
          <p:nvPr>
            <p:custDataLst>
              <p:tags r:id="rId28"/>
            </p:custDataLst>
          </p:nvPr>
        </p:nvCxnSpPr>
        <p:spPr>
          <a:xfrm>
            <a:off x="3248026" y="3454400"/>
            <a:ext cx="1527175" cy="0"/>
          </a:xfrm>
          <a:prstGeom prst="line">
            <a:avLst/>
          </a:prstGeom>
          <a:noFill/>
          <a:ln w="28575" cap="sq">
            <a:solidFill>
              <a:srgbClr val="000099"/>
            </a:solidFill>
            <a:round/>
          </a:ln>
        </p:spPr>
      </p:cxnSp>
      <p:sp>
        <p:nvSpPr>
          <p:cNvPr id="28697" name="文本框 2" title=""/>
          <p:cNvSpPr/>
          <p:nvPr>
            <p:custDataLst>
              <p:tags r:id="rId29"/>
            </p:custDataLst>
          </p:nvPr>
        </p:nvSpPr>
        <p:spPr>
          <a:xfrm>
            <a:off x="2508251" y="3224214"/>
            <a:ext cx="9906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花萼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28698" name="Rectangle 3" title=""/>
          <p:cNvSpPr>
            <a:spLocks noGrp="1"/>
          </p:cNvSpPr>
          <p:nvPr>
            <p:custDataLst>
              <p:tags r:id="rId30"/>
            </p:custDataLst>
          </p:nvPr>
        </p:nvSpPr>
        <p:spPr>
          <a:xfrm>
            <a:off x="412750" y="5716905"/>
            <a:ext cx="10925810" cy="1084580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square" anchor="t" anchorCtr="0"/>
          <a:lstStyle>
            <a:defPPr>
              <a:defRPr lang="zh-CN"/>
            </a:defPPr>
            <a:lvl1pPr marL="357505" lvl="0" indent="-357505" algn="just" defTabSz="914400" rtl="0" eaLnBrk="1" fontAlgn="base" latinLnBrk="0" hangingPunct="1">
              <a:lnSpc>
                <a:spcPct val="110000"/>
              </a:lnSpc>
              <a:spcBef>
                <a:spcPts val="1800"/>
              </a:spcBef>
              <a:spcAft>
                <a:spcPct val="0"/>
              </a:spcAft>
              <a:buClr>
                <a:srgbClr val="963B22"/>
              </a:buClr>
              <a:buSzPct val="80000"/>
              <a:buFontTx/>
              <a:buBlip>
                <a:blip r:embed="rId31"/>
              </a:buBlip>
              <a:defRPr lang="zh-CN" altLang="en-US" sz="2000" b="0" i="0" u="none" kern="1200" baseline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357505" lvl="1" indent="-285750" algn="just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Clr>
                <a:srgbClr val="83BBDD"/>
              </a:buClr>
              <a:buSzTx/>
              <a:buFont typeface="幼圆" panose="02010509060101010101" pitchFamily="49" charset="-122"/>
              <a:buChar char=" "/>
              <a:defRPr lang="zh-CN" altLang="en-US" sz="1600" b="0" i="0" u="none" kern="1200" baseline="0">
                <a:solidFill>
                  <a:srgbClr val="7D7D7D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-357505" algn="just">
              <a:spcBef>
                <a:spcPct val="20000"/>
              </a:spcBef>
              <a:buClr>
                <a:schemeClr val="accent1"/>
              </a:buClr>
              <a:buSzPct val="80000"/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单性花：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一朵花中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只有雌蕊或雄蕊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的花。如</a:t>
            </a:r>
            <a:r>
              <a:rPr sz="2800" b="1">
                <a:latin typeface="微软雅黑" panose="020b0503020204020204" charset="-122"/>
                <a:ea typeface="微软雅黑"/>
                <a:sym typeface="+mn-ea"/>
              </a:rPr>
              <a:t>玉米、黄瓜、西瓜</a:t>
            </a:r>
            <a:endParaRPr lang="zh-CN" altLang="en-US" sz="240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lvl="0" indent="-357505" algn="just">
              <a:spcBef>
                <a:spcPct val="20000"/>
              </a:spcBef>
              <a:buClr>
                <a:schemeClr val="accent1"/>
              </a:buClr>
              <a:buSzPct val="80000"/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两性花：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一朵花上同时具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雌蕊和雄蕊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sym typeface="宋体" panose="02010600030101010101" pitchFamily="2" charset="-122"/>
              </a:rPr>
              <a:t>的花。如</a:t>
            </a:r>
            <a:r>
              <a:rPr sz="2800" b="1">
                <a:latin typeface="微软雅黑" panose="020b0503020204020204" charset="-122"/>
                <a:ea typeface="微软雅黑"/>
                <a:sym typeface="+mn-ea"/>
              </a:rPr>
              <a:t>豌豆、桃花</a:t>
            </a:r>
            <a:endParaRPr lang="zh-CN" altLang="en-US" sz="2800" b="1">
              <a:solidFill>
                <a:srgbClr val="23252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/>
              <a:sym typeface="+mn-ea"/>
            </a:endParaRPr>
          </a:p>
        </p:txBody>
      </p:sp>
      <p:cxnSp>
        <p:nvCxnSpPr>
          <p:cNvPr id="28700" name="直接连接符 27" title=""/>
          <p:cNvCxnSpPr/>
          <p:nvPr>
            <p:custDataLst>
              <p:tags r:id="rId32"/>
            </p:custDataLst>
          </p:nvPr>
        </p:nvCxnSpPr>
        <p:spPr>
          <a:xfrm>
            <a:off x="1469708" y="5658803"/>
            <a:ext cx="9120187" cy="0"/>
          </a:xfrm>
          <a:prstGeom prst="line">
            <a:avLst/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 fill="hold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 fill="hold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 fill="hold"/>
                                        <p:tgtEl>
                                          <p:spTgt spid="286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 fill="hold"/>
                                        <p:tgtEl>
                                          <p:spTgt spid="28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 fill="hold"/>
                                        <p:tgtEl>
                                          <p:spTgt spid="28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 fill="hold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 fill="hold"/>
                                        <p:tgtEl>
                                          <p:spTgt spid="28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 fill="hold"/>
                                        <p:tgtEl>
                                          <p:spTgt spid="28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 fill="hold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 fill="hold"/>
                                        <p:tgtEl>
                                          <p:spTgt spid="28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 fill="hold"/>
                                        <p:tgtEl>
                                          <p:spTgt spid="28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 fill="hold"/>
                                        <p:tgtEl>
                                          <p:spTgt spid="28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500" fill="hold"/>
                                        <p:tgtEl>
                                          <p:spTgt spid="28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500" fill="hold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3" dur="500" fill="hold"/>
                                        <p:tgtEl>
                                          <p:spTgt spid="28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6" dur="500" fill="hold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1" dur="500" fill="hold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4" dur="500" fill="hold"/>
                                        <p:tgtEl>
                                          <p:spTgt spid="28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9" dur="500" fill="hold"/>
                                        <p:tgtEl>
                                          <p:spTgt spid="28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 fill="hold"/>
                                        <p:tgtEl>
                                          <p:spTgt spid="28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5" dur="500" fill="hold"/>
                                        <p:tgtEl>
                                          <p:spTgt spid="28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8" dur="500" fill="hold"/>
                                        <p:tgtEl>
                                          <p:spTgt spid="286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 fill="hold"/>
                                        <p:tgtEl>
                                          <p:spTgt spid="28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 fill="hold"/>
                                        <p:tgtEl>
                                          <p:spTgt spid="28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81" grpId="0"/>
      <p:bldP spid="28682" grpId="0"/>
      <p:bldP spid="28683" grpId="0"/>
      <p:bldP spid="28684" grpId="0"/>
      <p:bldP spid="28685" grpId="0"/>
      <p:bldP spid="28686" grpId="0"/>
      <p:bldP spid="28687" grpId="0"/>
      <p:bldP spid="28689" grpId="0"/>
      <p:bldP spid="28693" grpId="0"/>
      <p:bldP spid="28697" grpId="0"/>
      <p:bldP spid="28698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32769" name="组合 26" title=""/>
          <p:cNvGrpSpPr/>
          <p:nvPr>
            <p:custDataLst>
              <p:tags r:id="rId4"/>
            </p:custDataLst>
          </p:nvPr>
        </p:nvGrpSpPr>
        <p:grpSpPr>
          <a:xfrm>
            <a:off x="4881564" y="3348038"/>
            <a:ext cx="5362575" cy="2551112"/>
            <a:chOff x="5587" y="6578"/>
            <a:chExt cx="8445" cy="4016"/>
          </a:xfrm>
        </p:grpSpPr>
        <p:pic>
          <p:nvPicPr>
            <p:cNvPr id="32770" name="Picture 2" descr="14-2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587" y="6577"/>
              <a:ext cx="3957" cy="4017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32771" name="Picture 2" descr="14-2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5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0078" y="6577"/>
              <a:ext cx="3955" cy="4017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32772" name="AutoShape 13"/>
            <p:cNvSpPr/>
            <p:nvPr>
              <p:custDataLst>
                <p:tags r:id="rId8"/>
              </p:custDataLst>
            </p:nvPr>
          </p:nvSpPr>
          <p:spPr>
            <a:xfrm>
              <a:off x="9137" y="8310"/>
              <a:ext cx="1475" cy="465"/>
            </a:xfrm>
            <a:prstGeom prst="rightArrow">
              <a:avLst>
                <a:gd name="adj1" fmla="val 50000"/>
                <a:gd name="adj2" fmla="val 54174"/>
              </a:avLst>
            </a:prstGeom>
            <a:solidFill>
              <a:srgbClr val="FF0000"/>
            </a:solidFill>
            <a:ln>
              <a:noFill/>
              <a:miter lim="800000"/>
            </a:ln>
            <a:effectLst>
              <a:outerShdw blurRad="50800" dist="38100" dir="5400000" algn="t">
                <a:srgbClr val="000000">
                  <a:alpha val="39999"/>
                </a:srgbClr>
              </a:outerShdw>
            </a:effectLst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 sz="2600">
                <a:solidFill>
                  <a:srgbClr val="FF0000"/>
                </a:solidFill>
                <a:latin typeface="楷体_GB2312" pitchFamily="49" charset="-122"/>
                <a:ea typeface="黑体" panose="02010609060101010101" charset="-122"/>
              </a:endParaRPr>
            </a:p>
          </p:txBody>
        </p:sp>
      </p:grpSp>
      <p:pic>
        <p:nvPicPr>
          <p:cNvPr id="32773" name="Picture 2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970089" y="3348038"/>
            <a:ext cx="2513012" cy="25511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2774" name="AutoShape 3" title=""/>
          <p:cNvSpPr/>
          <p:nvPr>
            <p:custDataLst>
              <p:tags r:id="rId10"/>
            </p:custDataLst>
          </p:nvPr>
        </p:nvSpPr>
        <p:spPr>
          <a:xfrm>
            <a:off x="3470276" y="3468689"/>
            <a:ext cx="119063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75" name="AutoShape 9" title=""/>
          <p:cNvSpPr/>
          <p:nvPr>
            <p:custDataLst>
              <p:tags r:id="rId11"/>
            </p:custDataLst>
          </p:nvPr>
        </p:nvSpPr>
        <p:spPr>
          <a:xfrm>
            <a:off x="2552701" y="3721100"/>
            <a:ext cx="119063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76" name="AutoShape 11" title=""/>
          <p:cNvSpPr/>
          <p:nvPr>
            <p:custDataLst>
              <p:tags r:id="rId12"/>
            </p:custDataLst>
          </p:nvPr>
        </p:nvSpPr>
        <p:spPr>
          <a:xfrm>
            <a:off x="2730501" y="3382964"/>
            <a:ext cx="119063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77" name="AutoShape 12" title=""/>
          <p:cNvSpPr/>
          <p:nvPr>
            <p:custDataLst>
              <p:tags r:id="rId13"/>
            </p:custDataLst>
          </p:nvPr>
        </p:nvSpPr>
        <p:spPr>
          <a:xfrm>
            <a:off x="3679825" y="3435350"/>
            <a:ext cx="119063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78" name="AutoShape 13" title=""/>
          <p:cNvSpPr/>
          <p:nvPr>
            <p:custDataLst>
              <p:tags r:id="rId14"/>
            </p:custDataLst>
          </p:nvPr>
        </p:nvSpPr>
        <p:spPr>
          <a:xfrm>
            <a:off x="3673475" y="3571875"/>
            <a:ext cx="119063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79" name="AutoShape 14" title=""/>
          <p:cNvSpPr/>
          <p:nvPr>
            <p:custDataLst>
              <p:tags r:id="rId15"/>
            </p:custDataLst>
          </p:nvPr>
        </p:nvSpPr>
        <p:spPr>
          <a:xfrm>
            <a:off x="3856039" y="3630614"/>
            <a:ext cx="119062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80" name="AutoShape 22" title=""/>
          <p:cNvSpPr/>
          <p:nvPr>
            <p:custDataLst>
              <p:tags r:id="rId16"/>
            </p:custDataLst>
          </p:nvPr>
        </p:nvSpPr>
        <p:spPr>
          <a:xfrm>
            <a:off x="2990851" y="3522664"/>
            <a:ext cx="119063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81" name="Text Box 36" title="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2320926" y="5899151"/>
            <a:ext cx="186690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eaLnBrk="0" hangingPunct="0"/>
            <a:r>
              <a:rPr lang="zh-CN" altLang="en-US" sz="2800" spc="0">
                <a:solidFill>
                  <a:srgbClr val="080808"/>
                </a:solidFill>
                <a:latin typeface="Times New Roman" panose="02020603050405020304" pitchFamily="18" charset="0"/>
                <a:ea typeface="黑体" panose="02010609060101010101" charset="-122"/>
              </a:rPr>
              <a:t>自花传粉</a:t>
            </a:r>
            <a:endParaRPr lang="zh-CN" altLang="en-US" sz="2800">
              <a:solidFill>
                <a:srgbClr val="080808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32782" name="AutoShape 22" title=""/>
          <p:cNvSpPr/>
          <p:nvPr>
            <p:custDataLst>
              <p:tags r:id="rId18"/>
            </p:custDataLst>
          </p:nvPr>
        </p:nvSpPr>
        <p:spPr>
          <a:xfrm>
            <a:off x="3006726" y="3446464"/>
            <a:ext cx="119063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83" name="AutoShape 22" title=""/>
          <p:cNvSpPr/>
          <p:nvPr>
            <p:custDataLst>
              <p:tags r:id="rId19"/>
            </p:custDataLst>
          </p:nvPr>
        </p:nvSpPr>
        <p:spPr>
          <a:xfrm>
            <a:off x="3059114" y="3562350"/>
            <a:ext cx="119062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84" name="AutoShape 11" title=""/>
          <p:cNvSpPr/>
          <p:nvPr>
            <p:custDataLst>
              <p:tags r:id="rId20"/>
            </p:custDataLst>
          </p:nvPr>
        </p:nvSpPr>
        <p:spPr>
          <a:xfrm>
            <a:off x="2816226" y="3500439"/>
            <a:ext cx="119063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85" name="AutoShape 11" title=""/>
          <p:cNvSpPr/>
          <p:nvPr>
            <p:custDataLst>
              <p:tags r:id="rId21"/>
            </p:custDataLst>
          </p:nvPr>
        </p:nvSpPr>
        <p:spPr>
          <a:xfrm>
            <a:off x="2808288" y="3414714"/>
            <a:ext cx="119062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86" name="AutoShape 16" title=""/>
          <p:cNvSpPr/>
          <p:nvPr>
            <p:custDataLst>
              <p:tags r:id="rId22"/>
            </p:custDataLst>
          </p:nvPr>
        </p:nvSpPr>
        <p:spPr>
          <a:xfrm>
            <a:off x="2490789" y="3668714"/>
            <a:ext cx="119062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87" name="AutoShape 16" title=""/>
          <p:cNvSpPr/>
          <p:nvPr>
            <p:custDataLst>
              <p:tags r:id="rId23"/>
            </p:custDataLst>
          </p:nvPr>
        </p:nvSpPr>
        <p:spPr>
          <a:xfrm>
            <a:off x="2563813" y="3636964"/>
            <a:ext cx="119062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88" name="AutoShape 3" title=""/>
          <p:cNvSpPr/>
          <p:nvPr>
            <p:custDataLst>
              <p:tags r:id="rId24"/>
            </p:custDataLst>
          </p:nvPr>
        </p:nvSpPr>
        <p:spPr>
          <a:xfrm>
            <a:off x="3486150" y="3544889"/>
            <a:ext cx="119063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89" name="AutoShape 3" title=""/>
          <p:cNvSpPr/>
          <p:nvPr>
            <p:custDataLst>
              <p:tags r:id="rId25"/>
            </p:custDataLst>
          </p:nvPr>
        </p:nvSpPr>
        <p:spPr>
          <a:xfrm>
            <a:off x="3429001" y="3590925"/>
            <a:ext cx="119063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90" name="AutoShape 12" title=""/>
          <p:cNvSpPr/>
          <p:nvPr>
            <p:custDataLst>
              <p:tags r:id="rId26"/>
            </p:custDataLst>
          </p:nvPr>
        </p:nvSpPr>
        <p:spPr>
          <a:xfrm>
            <a:off x="3629026" y="3502025"/>
            <a:ext cx="119063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91" name="AutoShape 14" title=""/>
          <p:cNvSpPr/>
          <p:nvPr>
            <p:custDataLst>
              <p:tags r:id="rId27"/>
            </p:custDataLst>
          </p:nvPr>
        </p:nvSpPr>
        <p:spPr>
          <a:xfrm>
            <a:off x="3903664" y="3684589"/>
            <a:ext cx="119062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92" name="AutoShape 14" title=""/>
          <p:cNvSpPr/>
          <p:nvPr>
            <p:custDataLst>
              <p:tags r:id="rId28"/>
            </p:custDataLst>
          </p:nvPr>
        </p:nvSpPr>
        <p:spPr>
          <a:xfrm>
            <a:off x="3856039" y="3757614"/>
            <a:ext cx="119062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93" name="Text Box 36" title="">
            <a:hlinkClick r:id="rId30" action="ppaction://hlinkfile"/>
          </p:cNvPr>
          <p:cNvSpPr txBox="1">
            <a:spLocks noChangeArrowheads="1"/>
          </p:cNvSpPr>
          <p:nvPr>
            <p:custDataLst>
              <p:tags r:id="rId29"/>
            </p:custDataLst>
          </p:nvPr>
        </p:nvSpPr>
        <p:spPr bwMode="auto">
          <a:xfrm>
            <a:off x="6586539" y="5899151"/>
            <a:ext cx="2011363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lang="zh-CN" altLang="en-US"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eaLnBrk="0" hangingPunct="0"/>
            <a:r>
              <a:rPr lang="zh-CN" altLang="en-US" sz="2800" spc="0">
                <a:solidFill>
                  <a:srgbClr val="080808"/>
                </a:solidFill>
                <a:latin typeface="Times New Roman" panose="02020603050405020304" pitchFamily="18" charset="0"/>
                <a:ea typeface="黑体" panose="02010609060101010101" charset="-122"/>
              </a:rPr>
              <a:t>异花传粉</a:t>
            </a:r>
            <a:endParaRPr lang="zh-CN" altLang="en-US" sz="2800">
              <a:solidFill>
                <a:srgbClr val="080808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32794" name="AutoShape 16" title=""/>
          <p:cNvSpPr/>
          <p:nvPr>
            <p:custDataLst>
              <p:tags r:id="rId31"/>
            </p:custDataLst>
          </p:nvPr>
        </p:nvSpPr>
        <p:spPr>
          <a:xfrm>
            <a:off x="6769100" y="3617914"/>
            <a:ext cx="119063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95" name="AutoShape 16" title=""/>
          <p:cNvSpPr/>
          <p:nvPr>
            <p:custDataLst>
              <p:tags r:id="rId32"/>
            </p:custDataLst>
          </p:nvPr>
        </p:nvSpPr>
        <p:spPr>
          <a:xfrm>
            <a:off x="5480051" y="3684589"/>
            <a:ext cx="119063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96" name="AutoShape 16" title=""/>
          <p:cNvSpPr/>
          <p:nvPr>
            <p:custDataLst>
              <p:tags r:id="rId33"/>
            </p:custDataLst>
          </p:nvPr>
        </p:nvSpPr>
        <p:spPr>
          <a:xfrm>
            <a:off x="5637214" y="3378200"/>
            <a:ext cx="119062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97" name="AutoShape 16" title=""/>
          <p:cNvSpPr/>
          <p:nvPr>
            <p:custDataLst>
              <p:tags r:id="rId34"/>
            </p:custDataLst>
          </p:nvPr>
        </p:nvSpPr>
        <p:spPr>
          <a:xfrm>
            <a:off x="6546850" y="3502025"/>
            <a:ext cx="119063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98" name="AutoShape 16" title=""/>
          <p:cNvSpPr/>
          <p:nvPr>
            <p:custDataLst>
              <p:tags r:id="rId35"/>
            </p:custDataLst>
          </p:nvPr>
        </p:nvSpPr>
        <p:spPr>
          <a:xfrm>
            <a:off x="6586538" y="3430589"/>
            <a:ext cx="119062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799" name="AutoShape 16" title=""/>
          <p:cNvSpPr/>
          <p:nvPr>
            <p:custDataLst>
              <p:tags r:id="rId36"/>
            </p:custDataLst>
          </p:nvPr>
        </p:nvSpPr>
        <p:spPr>
          <a:xfrm>
            <a:off x="6799264" y="3683000"/>
            <a:ext cx="119062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800" name="AutoShape 16" title=""/>
          <p:cNvSpPr/>
          <p:nvPr>
            <p:custDataLst>
              <p:tags r:id="rId37"/>
            </p:custDataLst>
          </p:nvPr>
        </p:nvSpPr>
        <p:spPr>
          <a:xfrm>
            <a:off x="6772276" y="3757614"/>
            <a:ext cx="119063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801" name="AutoShape 16" title=""/>
          <p:cNvSpPr/>
          <p:nvPr>
            <p:custDataLst>
              <p:tags r:id="rId38"/>
            </p:custDataLst>
          </p:nvPr>
        </p:nvSpPr>
        <p:spPr>
          <a:xfrm>
            <a:off x="6570663" y="3568700"/>
            <a:ext cx="119062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802" name="AutoShape 16" title=""/>
          <p:cNvSpPr/>
          <p:nvPr>
            <p:custDataLst>
              <p:tags r:id="rId39"/>
            </p:custDataLst>
          </p:nvPr>
        </p:nvSpPr>
        <p:spPr>
          <a:xfrm>
            <a:off x="6378576" y="3481389"/>
            <a:ext cx="119063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803" name="AutoShape 16" title=""/>
          <p:cNvSpPr/>
          <p:nvPr>
            <p:custDataLst>
              <p:tags r:id="rId40"/>
            </p:custDataLst>
          </p:nvPr>
        </p:nvSpPr>
        <p:spPr>
          <a:xfrm>
            <a:off x="6359525" y="3546475"/>
            <a:ext cx="119063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804" name="AutoShape 16" title=""/>
          <p:cNvSpPr/>
          <p:nvPr>
            <p:custDataLst>
              <p:tags r:id="rId41"/>
            </p:custDataLst>
          </p:nvPr>
        </p:nvSpPr>
        <p:spPr>
          <a:xfrm>
            <a:off x="6321425" y="3603625"/>
            <a:ext cx="119063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805" name="AutoShape 16" title=""/>
          <p:cNvSpPr/>
          <p:nvPr>
            <p:custDataLst>
              <p:tags r:id="rId42"/>
            </p:custDataLst>
          </p:nvPr>
        </p:nvSpPr>
        <p:spPr>
          <a:xfrm>
            <a:off x="5957888" y="3557589"/>
            <a:ext cx="119062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806" name="AutoShape 16" title=""/>
          <p:cNvSpPr/>
          <p:nvPr>
            <p:custDataLst>
              <p:tags r:id="rId43"/>
            </p:custDataLst>
          </p:nvPr>
        </p:nvSpPr>
        <p:spPr>
          <a:xfrm>
            <a:off x="5903913" y="3446464"/>
            <a:ext cx="119062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807" name="AutoShape 16" title=""/>
          <p:cNvSpPr/>
          <p:nvPr>
            <p:custDataLst>
              <p:tags r:id="rId44"/>
            </p:custDataLst>
          </p:nvPr>
        </p:nvSpPr>
        <p:spPr>
          <a:xfrm>
            <a:off x="5916614" y="3516314"/>
            <a:ext cx="119062" cy="103187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808" name="AutoShape 16" title=""/>
          <p:cNvSpPr/>
          <p:nvPr>
            <p:custDataLst>
              <p:tags r:id="rId45"/>
            </p:custDataLst>
          </p:nvPr>
        </p:nvSpPr>
        <p:spPr>
          <a:xfrm>
            <a:off x="5689601" y="3419475"/>
            <a:ext cx="119063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809" name="AutoShape 16" title=""/>
          <p:cNvSpPr/>
          <p:nvPr>
            <p:custDataLst>
              <p:tags r:id="rId46"/>
            </p:custDataLst>
          </p:nvPr>
        </p:nvSpPr>
        <p:spPr>
          <a:xfrm>
            <a:off x="5359401" y="3594100"/>
            <a:ext cx="119063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810" name="AutoShape 16" title=""/>
          <p:cNvSpPr/>
          <p:nvPr>
            <p:custDataLst>
              <p:tags r:id="rId47"/>
            </p:custDataLst>
          </p:nvPr>
        </p:nvSpPr>
        <p:spPr>
          <a:xfrm>
            <a:off x="5718176" y="3498850"/>
            <a:ext cx="119063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32811" name="AutoShape 16" title=""/>
          <p:cNvSpPr/>
          <p:nvPr>
            <p:custDataLst>
              <p:tags r:id="rId48"/>
            </p:custDataLst>
          </p:nvPr>
        </p:nvSpPr>
        <p:spPr>
          <a:xfrm>
            <a:off x="5400675" y="3641725"/>
            <a:ext cx="119063" cy="103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>
            <a:solidFill>
              <a:srgbClr val="FF9900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Arial" pitchFamily="34" charset="0"/>
              <a:ea typeface="黑体" panose="02010609060101010101" charset="-122"/>
            </a:endParaRPr>
          </a:p>
        </p:txBody>
      </p:sp>
      <p:cxnSp>
        <p:nvCxnSpPr>
          <p:cNvPr id="32812" name="直接连接符 27" title=""/>
          <p:cNvCxnSpPr/>
          <p:nvPr>
            <p:custDataLst>
              <p:tags r:id="rId49"/>
            </p:custDataLst>
          </p:nvPr>
        </p:nvCxnSpPr>
        <p:spPr>
          <a:xfrm flipH="1">
            <a:off x="4679950" y="3349626"/>
            <a:ext cx="0" cy="2959100"/>
          </a:xfrm>
          <a:prstGeom prst="line">
            <a:avLst/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文本框 99" title=""/>
          <p:cNvSpPr txBox="1"/>
          <p:nvPr>
            <p:custDataLst>
              <p:tags r:id="rId50"/>
            </p:custDataLst>
          </p:nvPr>
        </p:nvSpPr>
        <p:spPr>
          <a:xfrm>
            <a:off x="1970088" y="127636"/>
            <a:ext cx="8791892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800" b="1" smtClean="0">
                <a:solidFill>
                  <a:srgbClr val="3D41DB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1.</a:t>
            </a:r>
            <a:r>
              <a:rPr lang="zh-CN" sz="2800" b="1" smtClean="0">
                <a:solidFill>
                  <a:srgbClr val="3D41DB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自花传粉</a:t>
            </a:r>
            <a:r>
              <a:rPr lang="zh-CN" sz="2800" b="1">
                <a:solidFill>
                  <a:srgbClr val="3D41DB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zh-CN" sz="28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两性花在未开放时，它的</a:t>
            </a:r>
            <a:r>
              <a:rPr 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花粉</a:t>
            </a:r>
            <a:r>
              <a:rPr lang="zh-CN" sz="28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会</a:t>
            </a:r>
            <a:r>
              <a:rPr 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落到同一朵花的雌蕊的柱头</a:t>
            </a:r>
            <a:r>
              <a:rPr lang="zh-CN" sz="28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上叫自花传粉，也叫</a:t>
            </a:r>
            <a:r>
              <a:rPr 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自交</a:t>
            </a:r>
            <a:r>
              <a:rPr lang="zh-CN" sz="28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sz="28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z="2800" b="1" smtClean="0">
                <a:solidFill>
                  <a:srgbClr val="3D41DB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sz="2800" b="1" smtClean="0">
                <a:solidFill>
                  <a:srgbClr val="3D41DB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异花传粉</a:t>
            </a:r>
            <a:r>
              <a:rPr lang="zh-CN" sz="2800" b="1">
                <a:solidFill>
                  <a:srgbClr val="3D41DB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两朵花</a:t>
            </a:r>
            <a:r>
              <a:rPr lang="zh-CN" sz="28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之间的传粉过程。</a:t>
            </a:r>
            <a:r>
              <a:rPr lang="en-US" sz="28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zh-CN" sz="28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供应花粉的植株叫</a:t>
            </a:r>
            <a:r>
              <a:rPr lang="en-US" sz="2800" u="sng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</a:t>
            </a:r>
            <a:r>
              <a:rPr lang="zh-CN" sz="28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，接受花粉的植株叫</a:t>
            </a:r>
            <a:r>
              <a:rPr lang="en-US" sz="2800" u="sng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     </a:t>
            </a:r>
            <a:r>
              <a:rPr lang="zh-CN" sz="28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en-US" sz="28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1"/>
            </p:custDataLst>
          </p:nvPr>
        </p:nvSpPr>
        <p:spPr>
          <a:xfrm>
            <a:off x="2609851" y="2220596"/>
            <a:ext cx="9429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FF0000"/>
                </a:solidFill>
              </a:rPr>
              <a:t>父本</a:t>
            </a:r>
            <a:endParaRPr lang="zh-CN" altLang="zh-CN" sz="2800" b="1">
              <a:solidFill>
                <a:srgbClr val="FF0000"/>
              </a:solidFill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52"/>
            </p:custDataLst>
          </p:nvPr>
        </p:nvSpPr>
        <p:spPr>
          <a:xfrm>
            <a:off x="7042786" y="2220596"/>
            <a:ext cx="9429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FF0000"/>
                </a:solidFill>
              </a:rPr>
              <a:t>母本</a:t>
            </a:r>
            <a:endParaRPr lang="zh-CN" altLang="zh-CN" sz="28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dur="30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4722 C 0.000139 -0.009352 -0.000417 -0.022129 0.001389 -0.028796 C 0.003194 -0.035463 0.005139 -0.039907 0.008958 -0.038241 C 0.012778 -0.036574 0.018056 -0.024074 0.020347 -0.020555 C 0.022639 -0.017037 0.020556 -0.020185 0.020347 -0.020555" ptsTypes="">
                                      <p:cBhvr>
                                        <p:cTn id="48" dur="3000" fill="hold"/>
                                        <p:tgtEl>
                                          <p:spTgt spid="327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9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34 0.003578 C -0.000695 -0.000533 -0.001251 -0.011878 0.000555 -0.017797 C 0.00236 -0.023717 0.004305 -0.027663 0.008124 -0.026184 C 0.011944 -0.024704 0.017222 -0.013605 0.019513 -0.01048 C 0.021805 -0.007356 0.019722 -0.010152 0.019513 -0.01048" ptsTypes="">
                                      <p:cBhvr>
                                        <p:cTn id="50" dur="3000" fill="hold"/>
                                        <p:tgtEl>
                                          <p:spTgt spid="327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1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502 -0.004722 C -0.002363 -0.009352 -0.002919 -0.022129 -0.001113 -0.028796 C 0.000692 -0.035463 0.002637 -0.039907 0.006456 -0.038241 C 0.010276 -0.036574 0.015554 -0.024074 0.017845 -0.020555 C 0.020137 -0.017037 0.018054 -0.020185 0.017845 -0.020555" ptsTypes="">
                                      <p:cBhvr>
                                        <p:cTn id="52" dur="3000" fill="hold"/>
                                        <p:tgtEl>
                                          <p:spTgt spid="327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3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12637 C 0.00125 -0.01524 0.003194 -0.022226 0.007569 -0.026336 C 0.011944 -0.030445 0.014861 -0.0325 0.022014 -0.033185 C 0.029167 -0.03387 0.037361 -0.038664 0.043403 -0.02976 C 0.049444 -0.020856 0.050347 0.003117 0.052083 0.011335 C 0.053819 0.019555 0.052222 0.012159 0.052083 0.011335" ptsTypes="">
                                      <p:cBhvr>
                                        <p:cTn id="54" dur="30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5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12643 C 0.00125 -0.015246 0.003194 -0.022231 0.007569 -0.026341 C 0.011944 -0.03045 0.014861 -0.032505 0.022014 -0.03319 C 0.029167 -0.033875 0.037361 -0.03867 0.043403 -0.029765 C 0.049444 -0.020861 0.050347 0.003111 0.052083 0.01133 C 0.053819 0.01955 0.052222 0.012153 0.052083 0.01133" ptsTypes="">
                                      <p:cBhvr>
                                        <p:cTn id="56" dur="3000" fill="hold"/>
                                        <p:tgtEl>
                                          <p:spTgt spid="327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7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E-06 -0.014237 C 0.001388 -0.019983 0.003508 -0.034146 0.008804 -0.045233 C 0.014101 -0.05632 0.016087 -0.06328 0.026482 -0.069512 C 0.036877 -0.075743 0.04992 -0.086263 0.060713 -0.07631 C 0.071504 -0.066355 0.076602 -0.03099 0.080575 -0.01966 C 0.084548 -0.008329 0.080973 -0.018526 0.080575 -0.01966" ptsTypes="">
                                      <p:cBhvr>
                                        <p:cTn id="58" dur="3000" fill="hold"/>
                                        <p:tgtEl>
                                          <p:spTgt spid="327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9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E-05 -0.014255 C 0.001363 -0.02 0.003483 -0.034163 0.008779 -0.04525 C 0.014076 -0.056337 0.016062 -0.063297 0.026457 -0.069529 C 0.036852 -0.07576 0.049895 -0.086281 0.060688 -0.076327 C 0.071479 -0.066373 0.076577 -0.031007 0.08055 -0.019677 C 0.084523 -0.008347 0.080948 -0.018543 0.08055 -0.019677" ptsTypes="">
                                      <p:cBhvr>
                                        <p:cTn id="60" dur="3000" fill="hold"/>
                                        <p:tgtEl>
                                          <p:spTgt spid="327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1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4722 C -0.000764 -0.009352 -0.001597 -0.023241 -0.005069 -0.028055 C -0.008542 -0.03287 -0.013819 -0.034259 -0.0175 -0.028981 C -0.021181 -0.023703 -0.022153 -0.007315 -0.023333 -0.001852 C -0.024514 0.003611 -0.023472 -0.001296 -0.023333 -0.001852" ptsTypes="">
                                      <p:cBhvr>
                                        <p:cTn id="62" dur="30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3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4722 C -0.000764 -0.009352 -0.001597 -0.023241 -0.005069 -0.028055 C -0.008542 -0.03287 -0.013819 -0.034259 -0.0175 -0.028981 C -0.021181 -0.023703 -0.022153 -0.007315 -0.023333 -0.001852 C -0.024514 0.003611 -0.023472 -0.001296 -0.023333 -0.001852" ptsTypes="">
                                      <p:cBhvr>
                                        <p:cTn id="64" dur="3000" fill="hold"/>
                                        <p:tgtEl>
                                          <p:spTgt spid="327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5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4722 C -0.000764 -0.010185 -0.001458 -0.025463 -0.005069 -0.03287 C -0.008681 -0.040278 -0.011458 -0.041574 -0.018194 -0.041574 C -0.024931 -0.041574 -0.033056 -0.041389 -0.038611 -0.03287 C -0.044167 -0.024352 -0.044306 -0.005648 -0.045903 0.001111 C -0.0475 0.007871 -0.046597 0.001759 -0.046597 0.001111" ptsTypes="">
                                      <p:cBhvr>
                                        <p:cTn id="66" dur="3000" fill="hold"/>
                                        <p:tgtEl>
                                          <p:spTgt spid="327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7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4722 C -0.000764 -0.010185 -0.001458 -0.025463 -0.005069 -0.03287 C -0.008681 -0.040278 -0.011458 -0.041574 -0.018194 -0.041574 C -0.024931 -0.041574 -0.033056 -0.041389 -0.038611 -0.03287 C -0.044167 -0.024352 -0.044306 -0.005648 -0.045903 0.001111 C -0.0475 0.007871 -0.046597 0.001759 -0.046597 0.001111" ptsTypes="">
                                      <p:cBhvr>
                                        <p:cTn id="68" dur="3000" fill="hold"/>
                                        <p:tgtEl>
                                          <p:spTgt spid="327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9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4722 C -0.000417 -0.014444 0.00125 -0.040092 -0.004306 -0.056203 C -0.009861 -0.072315 -0.017986 -0.08 -0.027639 -0.085278 C -0.037292 -0.090555 -0.043403 -0.092685 -0.052431 -0.082407 C -0.061458 -0.072129 -0.068681 -0.043611 -0.072778 -0.033889 C -0.076875 -0.024166 -0.073194 -0.032963 -0.072778 -0.033889" ptsTypes="">
                                      <p:cBhvr>
                                        <p:cTn id="70" dur="3000" fill="hold"/>
                                        <p:tgtEl>
                                          <p:spTgt spid="327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1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4722 C -0.000417 -0.014444 0.00125 -0.040092 -0.004306 -0.056203 C -0.009861 -0.072315 -0.017986 -0.08 -0.027639 -0.085278 C -0.037292 -0.090555 -0.043403 -0.092685 -0.052431 -0.082407 C -0.061458 -0.072129 -0.068681 -0.043611 -0.072778 -0.033889 C -0.076875 -0.024166 -0.073194 -0.032963 -0.072778 -0.033889" ptsTypes="">
                                      <p:cBhvr>
                                        <p:cTn id="72" dur="3000" fill="hold"/>
                                        <p:tgtEl>
                                          <p:spTgt spid="327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3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4722 C -0.000417 -0.014444 0.00125 -0.040092 -0.004306 -0.056203 C -0.009861 -0.072315 -0.017986 -0.08 -0.027639 -0.085278 C -0.037292 -0.090555 -0.043403 -0.092685 -0.052431 -0.082407 C -0.061458 -0.072129 -0.068681 -0.043611 -0.072778 -0.033889 C -0.076875 -0.024166 -0.073194 -0.032963 -0.072778 -0.033889" ptsTypes="">
                                      <p:cBhvr>
                                        <p:cTn id="74" dur="3000" fill="hold"/>
                                        <p:tgtEl>
                                          <p:spTgt spid="327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0" presetClass="path" presetSubtype="0" dur="30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47 -0.02523 L 0.18325 -0.03518" rAng="0" ptsTypes="AA">
                                      <p:cBhvr>
                                        <p:cTn id="122" dur="3000" fill="hold"/>
                                        <p:tgtEl>
                                          <p:spTgt spid="327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86" y="-509"/>
                                    </p:animMotion>
                                  </p:childTnLst>
                                </p:cTn>
                              </p:par>
                              <p:par>
                                <p:cTn id="123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6 -0.00671 L 0.17687 -0.02476" rAng="0" ptsTypes="AA">
                                      <p:cBhvr>
                                        <p:cTn id="124" dur="3000" fill="hold"/>
                                        <p:tgtEl>
                                          <p:spTgt spid="327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73" y="-903"/>
                                    </p:animMotion>
                                  </p:childTnLst>
                                </p:cTn>
                              </p:par>
                              <p:par>
                                <p:cTn id="125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847 -0.02801 L -0.05092 -0.02801 L -0.04141 -0.02801 L -0.03386 -0.02801 L -0.02617 -0.02801 L -0.01875 -0.02708 L -0.00846 -0.02616 L 0.00248 -0.02616 L 0.01016 -0.02616 L 0.01759 -0.02616 L 0.02592 -0.02616 L 0.03413 -0.02616 L 0.04233 -0.02616 L 0.04989 -0.02616 L 0.05731 -0.02616 L 0.06486 -0.02616 L 0.07255 -0.02616 L 0.07997 -0.02801 L 0.08753 -0.02986 L 0.09508 -0.02986 L 0.10263 -0.03171 L 0.11019 -0.03171 L 0.11774 -0.03171 L 0.12517 -0.03171 L 0.1335 -0.02986 L 0.14171 -0.02801 L 0.14926 -0.02801 L 0.15682 -0.02616 L 0.16437 -0.02616 L 0.17179 -0.02431 L 0.17948 -0.02338 L 0.18768 -0.02245 L 0.19524 -0.02245 L 0.20279 -0.02153" rAng="0" ptsTypes="FFFFFFFFFFFFFFFFFFFFFFFFFFFFFFFFFF">
                                      <p:cBhvr>
                                        <p:cTn id="126" dur="3000" fill="hold"/>
                                        <p:tgtEl>
                                          <p:spTgt spid="327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63" y="139"/>
                                    </p:animMotion>
                                  </p:childTnLst>
                                </p:cTn>
                              </p:par>
                              <p:par>
                                <p:cTn id="127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91 -0.01273 L -0.05236 -0.01273 L -0.04272 -0.01273 L -0.03516 -0.01273 L -0.02761 -0.01273 L -0.02006 -0.0132 L -0.00977 -0.01389 L 0.0013 -0.01389 L 0.00886 -0.01389 L 0.01641 -0.01389 L 0.02462 -0.01389 L 0.03295 -0.01389 L 0.04116 -0.01389 L 0.04871 -0.01389 L 0.05627 -0.01389 L 0.06382 -0.01389 L 0.07137 -0.01389 L 0.07893 -0.01273 L 0.08648 -0.01158 L 0.09404 -0.01158 L 0.10159 -0.01042 L 0.10914 -0.01042 L 0.11683 -0.01042 L 0.12425 -0.01042 L 0.13259 -0.01158 L 0.14079 -0.01273 L 0.14835 -0.01273 L 0.1559 -0.01389 L 0.16346 -0.01389 L 0.17101 -0.01505 L 0.17869 -0.01574 L 0.1869 -0.01621 L 0.19445 -0.01621 L 0.20201 -0.0169" rAng="0" ptsTypes="FFFFFFFFFFFFFFFFFFFFFFFFFFFFFFFFFF">
                                      <p:cBhvr>
                                        <p:cTn id="128" dur="3000" fill="hold"/>
                                        <p:tgtEl>
                                          <p:spTgt spid="328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89" y="-93"/>
                                    </p:animMotion>
                                  </p:childTnLst>
                                </p:cTn>
                              </p:par>
                              <p:par>
                                <p:cTn id="129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903 -0.00139 L -0.06147 -0.00232 L -0.05392 -0.00417 L -0.04571 -0.0088 L -0.03751 -0.01227 L -0.02852 -0.01412 L -0.02097 -0.01598 L -0.01341 -0.0169 L -0.00599 -0.01875 L 0.00235 -0.01968 L 0.01055 -0.01968 L 0.01876 -0.01968 L 0.02631 -0.01968 L 0.03387 -0.01968 L 0.04142 -0.01968 L 0.04962 -0.01968 L 0.05718 -0.01968 L 0.06473 -0.02153 L 0.07229 -0.02246 L 0.08049 -0.02431 L 0.08805 -0.02524 L 0.0956 -0.02593 L 0.10302 -0.02593 L 0.11071 -0.02593 L 0.11891 -0.02524 L 0.12647 -0.02524 L 0.13532 -0.02338 L 0.14288 -0.02246 L 0.15043 -0.02061 L 0.15799 -0.02061 L 0.16541 -0.02061 L 0.17309 -0.02061 L 0.1813 -0.02061 L 0.18885 -0.02061 L 0.19628 -0.01875 L 0.20383 -0.01598 L 0.21152 -0.01412 L 0.21894 -0.01065 L 0.22649 -0.00695" rAng="0" ptsTypes="FFFFFFFFFFFFFFFFFFFFFFFFFFFFFFFFFFFFFFF">
                                      <p:cBhvr>
                                        <p:cTn id="130" dur="3000" fill="hold"/>
                                        <p:tgtEl>
                                          <p:spTgt spid="328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69" y="-1227"/>
                                    </p:animMotion>
                                  </p:childTnLst>
                                </p:cTn>
                              </p:par>
                              <p:par>
                                <p:cTn id="131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25 -0.00394 L -0.0577 -0.00486 L -0.05014 -0.00672 L -0.04194 -0.01135 L -0.03373 -0.01482 L -0.02475 -0.01667 L -0.01719 -0.01852 L -0.00964 -0.01945 L -0.00221 -0.0213 L 0.00612 -0.02223 L 0.01433 -0.02223 L 0.02253 -0.02223 L 0.03009 -0.02223 L 0.03764 -0.02223 L 0.04519 -0.02223 L 0.0534 -0.02223 L 0.06095 -0.02223 L 0.06851 -0.02408 L 0.07606 -0.025 L 0.0844 -0.02685 L 0.09195 -0.02778 L 0.0995 -0.02848 L 0.10693 -0.02848 L 0.11461 -0.02848 L 0.12282 -0.02778 L 0.13037 -0.02778 L 0.13923 -0.02593 L 0.14678 -0.025 L 0.15434 -0.02315 L 0.16189 -0.02315 L 0.16931 -0.02315 L 0.177 -0.02315 L 0.1852 -0.02315 L 0.19276 -0.02315 L 0.20018 -0.0213 L 0.20774 -0.01852 L 0.21542 -0.01667 L 0.22284 -0.0132 L 0.2304 -0.00949" rAng="0" ptsTypes="FFFFFFFFFFFFFFFFFFFFFFFFFFFFFFFFFFFFFFF">
                                      <p:cBhvr>
                                        <p:cTn id="132" dur="3000" fill="hold"/>
                                        <p:tgtEl>
                                          <p:spTgt spid="328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82" y="-1227"/>
                                    </p:animMotion>
                                  </p:childTnLst>
                                </p:cTn>
                              </p:par>
                              <p:par>
                                <p:cTn id="133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41873 0.0185723 L 0.00861751 0.00956002 L 0.014318 0.00216106 L 0.0199278 -0.0055717 L 0.0257264 -0.00943807 L 0.031827 -0.0107176 L 0.0391055 -0.012011 L 0.0453949 -0.0142641 L 0.0509972 -0.016837 L 0.0572941 -0.01941 L 0.0628964 -0.0219968 L 0.0686044 -0.0219968 L 0.0747956 -0.0232764 L 0.0810925 -0.0245698 L 0.0866948 -0.0245698 L 0.0930899 -0.0284223 L 0.0992811 -0.0310091 L 0.104989 -0.0322886 L 0.11069 -0.0322886 L 0.116398 -0.0322886 L 0.122 -0.0322886 L 0.127799 -0.0322886 L 0.133408 -0.0322886 L 0.139698 -0.0335821 L 0.145308 -0.036155 L 0.151008 -0.0374484 L 0.156708 -0.0374484 L 0.162416 -0.0374484 L 0.168608 -0.036155 L 0.174316 -0.0335821 L 0.180016 -0.0335821 L 0.186215 -0.0335821 L 0.191915 -0.0335821 L 0.197623 -0.0335821 L 0.203324 -0.0310091 L 0.209024 -0.0297157 L 0.215714 -0.0258493 L 0.221414 -0.0207034 L 0.227122 -0.016837 L 0.232823 -0.012011 L 0.238531 -0.00686512 L 0.244231 -0.000425801 L 0.25043 0.0108535" rAng="0" ptsTypes="FFFFFFFFFFFFFFFFFFFFFFFFFFFFFFFFFFFFFFFFFFF">
                                      <p:cBhvr>
                                        <p:cTn id="134" dur="3000" fill="hold"/>
                                        <p:tgtEl>
                                          <p:spTgt spid="328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" y="-28"/>
                                    </p:animMotion>
                                  </p:childTnLst>
                                </p:cTn>
                              </p:par>
                              <p:par>
                                <p:cTn id="135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30383 -0.00394 L -0.0258945 -0.01042 L -0.0193249 -0.01574 L -0.0128685 -0.0213 L -0.00617716 -0.02408 L 0.000844841 -0.025 L 0.00923296 -0.02593 L 0.0164899 -0.02755 L 0.0229463 -0.0294 L 0.0302032 -0.03125 L 0.0366597 -0.0331 L 0.0432292 -0.0331 L 0.050373 -0.03403 L 0.0576213 -0.03495 L 0.0640864 -0.03495 L 0.0713346 -0.03773 L 0.0784784 -0.03958 L 0.085048 -0.04051 L 0.0916262 -0.04051 L 0.0981957 -0.04051 L 0.104661 -0.04051 L 0.111343 -0.04051 L 0.117913 -0.04051 L 0.12517 -0.04144 L 0.131626 -0.04329 L 0.138205 -0.04421 L 0.144774 -0.04421 L 0.151352 -0.04421 L 0.158487 -0.04329 L 0.165057 -0.04144 L 0.171635 -0.04144 L 0.17877 -0.04144 L 0.185349 -0.04144 L 0.191918 -0.04144 L 0.198496 -0.03958 L 0.205066 -0.03866 L 0.212775 -0.03588 L 0.219345 -0.03218 L 0.225914 -0.0294 L 0.232493 -0.02593 L 0.239062 -0.02222 L 0.24564 -0.01759 L 0.252775 -0.00949" rAng="0" ptsTypes="FFFFFFFFFFFFFFFFFFFFFFFFFFFFFFFFFFFFFFFFFFF">
                                      <p:cBhvr>
                                        <p:cTn id="136" dur="3000" fill="hold"/>
                                        <p:tgtEl>
                                          <p:spTgt spid="328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" y="-20"/>
                                    </p:animMotion>
                                  </p:childTnLst>
                                </p:cTn>
                              </p:par>
                              <p:par>
                                <p:cTn id="137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3724 0.0191644 L -0.0153292 0.0179735 L -0.00884341 0.0132356 L -0.00245896 0.00730673 L 0.00468555 0.00286329 L 0.01107 0.0016724 L 0.0175558 -0.000696577 L 0.02405 -0.00306556 L 0.0305358 -0.00662542 L 0.0375705 -0.0101853 L 0.0451626 -0.0134378 L 0.0516568 -0.0134378 L 0.0586916 -0.0134378 L 0.0658445 -0.0158068 L 0.0722205 -0.0181886 L 0.0793735 -0.0217357 L 0.0864082 -0.0217357 L 0.0945492 -0.0217357 L 0.101035 -0.0217357 L 0.107639 -0.0229266 L 0.114125 -0.0252955 L 0.120619 -0.0276645 L 0.126995 -0.0288554 L 0.135246 -0.0300463 L 0.141732 -0.0300463 L 0.148226 -0.0300463 L 0.154712 -0.0312244 L 0.161755 -0.0312244 L 0.16879 -0.0324153 L 0.175284 -0.0324153 L 0.182986 -0.0324153 L 0.189362 -0.0300463 L 0.195847 -0.0276645 L 0.202891 -0.0252955 L 0.209925 -0.0241174 L 0.21642 -0.0241174 L 0.222905 -0.0241174 L 0.229948 -0.0241174 L 0.237541 -0.0193667 L 0.244026 -0.0158068 L 0.250512 -0.0113634 L 0.257555 -0.00662542 L 0.26459 -0.000696577 L 0.271084 0.00730673 L 0.278786 0.0203553 L 0.283406 0.0330966" rAng="0" ptsTypes="FFFFFFFFFFFFFFFFFFFFFFFFFFFFFFFFFFFFFFFFFFFFFF">
                                      <p:cBhvr>
                                        <p:cTn id="138" dur="3000" fill="hold"/>
                                        <p:tgtEl>
                                          <p:spTgt spid="327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" y="-18"/>
                                    </p:animMotion>
                                  </p:childTnLst>
                                </p:cTn>
                              </p:par>
                              <p:par>
                                <p:cTn id="139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00248 -0.00131295 L 0.00791435 -0.00177503 L 0.0133584 -0.0036134 L 0.0187173 -0.00591385 L 0.0247143 -0.00764292 L 0.0300733 -0.00810003 L 0.0355173 -0.00901922 L 0.0409684 -0.00994337 L 0.0464124 -0.0113197 L 0.0523243 -0.0127009 L 0.0586899 -0.0139679 L 0.064141 -0.0139679 L 0.0700458 -0.0139679 L 0.0760498 -0.0148871 L 0.0814017 -0.0158063 L 0.0874057 -0.0171876 L 0.0933105 -0.0171876 L 0.100144 -0.0171876 L 0.105595 -0.0171876 L 0.111039 -0.0176447 L 0.11649 -0.0185688 L 0.121934 -0.019488 L 0.127378 -0.0199451 L 0.134304 -0.0204072 L 0.139755 -0.0204072 L 0.145199 -0.0204072 L 0.150643 -0.0208693 L 0.156555 -0.0208693 L 0.162467 -0.0213264 L 0.167911 -0.0213264 L 0.174376 -0.0213264 L 0.179727 -0.0204072 L 0.185178 -0.019488 L 0.191083 -0.0185688 L 0.196995 -0.0181068 L 0.202439 -0.0181068 L 0.20789 -0.0181068 L 0.213795 -0.0181068 L 0.220168 -0.0162684 L 0.225612 -0.0148871 L 0.231063 -0.013163 L 0.236968 -0.0113197 L 0.24288 -0.00901922 L 0.248324 -0.00591385 L 0.254788 -0.000855838 L 0.258666 0.00409287" rAng="0" ptsTypes="FFFFFFFFFFFFFFFFFFFFFFFFFFFFFFFFFFFFFFFFFFFFFF">
                                      <p:cBhvr>
                                        <p:cTn id="140" dur="3000" fill="hold"/>
                                        <p:tgtEl>
                                          <p:spTgt spid="328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" y="-7"/>
                                    </p:animMotion>
                                  </p:childTnLst>
                                </p:cTn>
                              </p:par>
                              <p:par>
                                <p:cTn id="141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69722 -0.010346 L 0.0500991 -0.0188897 L 0.0532259 -0.0276221 L 0.0559311 -0.0361572 L 0.0589736 -0.0448982 L 0.0638715 -0.0518464 L 0.0687759 -0.057405 L 0.0740955 -0.0611793 L 0.0795058 -0.0651509 L 0.0843194 -0.0691226 L 0.0897298 -0.0722964 L 0.0950493 -0.0738919 L 0.0999537 -0.0738919 L 0.105273 -0.0738919 L 0.110087 -0.0754789 L 0.115076 -0.0768685 L 0.119973 -0.0768685 L 0.124793 -0.0784554 L 0.130197 -0.0792532 L 0.135017 -0.0808401 L 0.14 -0.0816293 L 0.144813 -0.0824271 L 0.150645 -0.0824271 L 0.155971 -0.0824271 L 0.161291 -0.0824271 L 0.166195 -0.0824271 L 0.171177 -0.0824271 L 0.176503 -0.084014 L 0.181823 -0.0863987 L 0.186721 -0.0863987 L 0.192553 -0.0863987 L 0.197879 -0.0871965 L 0.202777 -0.0879856 L 0.208525 -0.0879856 L 0.213844 -0.0879856 L 0.21917 -0.0879856 L 0.224068 -0.0871965 L 0.229394 -0.0856009 L 0.234798 -0.0824271 L 0.240546 -0.0800424 L 0.246293 -0.0762681 L 0.251697 -0.0738919 L 0.257023 -0.0730942 L 0.263271 -0.0715073 L 0.268175 -0.0699203 L 0.272989 -0.0683248 L 0.277893 -0.0651509 L 0.282791 -0.0611793 L 0.288201 -0.0590005 L 0.293436 -0.0558181 L 0.298419 -0.0502595 L 0.303239 -0.0433113 L 0.305522 -0.0345703" rAng="0" ptsTypes="FFFFFFFFFFFFFFFFFFFFFFFFFFFFFFFFFFFFFFFFFFFFFFFFFFFFF">
                                      <p:cBhvr>
                                        <p:cTn id="142" dur="3000" fill="hold"/>
                                        <p:tgtEl>
                                          <p:spTgt spid="328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" y="-38"/>
                                    </p:animMotion>
                                  </p:childTnLst>
                                </p:cTn>
                              </p:par>
                              <p:par>
                                <p:cTn id="143" presetID="0" presetClass="path" presetSubtype="0" dur="3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438644 -0.0167721 L 0.00308754 -0.0256227 L 0.00661371 -0.0346869 L 0.00966438 -0.0435376 L 0.0130955 -0.0525928 L 0.0186188 -0.0598068 L 0.0241422 -0.0655709 L 0.0301484 -0.0694847 L 0.0362497 -0.0736032 L 0.041678 -0.0777216 L 0.047772 -0.0810128 L 0.0537782 -0.0826584 L 0.0593016 -0.0826584 L 0.0653078 -0.0826584 L 0.0707361 -0.084304 L 0.0763622 -0.0857451 L 0.0818856 -0.0857451 L 0.0873212 -0.0873996 L 0.0934145 -0.0882179 L 0.0988427 -0.0898635 L 0.104469 -0.0906908 L 0.109897 -0.0915091 L 0.116474 -0.0915091 L 0.122473 -0.0915091 L 0.128479 -0.0915091 L 0.134098 -0.0915091 L 0.139629 -0.0915091 L 0.145627 -0.0931636 L 0.151634 -0.0956276 L 0.157157 -0.0956276 L 0.163734 -0.0956276 L 0.169733 -0.0964548 L 0.175264 -0.0972821 L 0.181745 -0.0972821 L 0.187744 -0.0972821 L 0.19375 -0.0972821 L 0.199273 -0.0964548 L 0.205279 -0.0948092 L 0.211374 -0.0915091 L 0.217855 -0.0890452 L 0.22433 -0.0851313 L 0.230431 -0.0826584 L 0.23643 -0.0818401 L 0.243483 -0.0801856 L 0.249013 -0.07854 L 0.254442 -0.0768944 L 0.259964 -0.0736032 L 0.265496 -0.0694847 L 0.271589 -0.0672165 L 0.277501 -0.0639253 L 0.283119 -0.0581523 L 0.288554 -0.0509472 L 0.291123 -0.041892" rAng="0" ptsTypes="FFFFFFFFFFFFFFFFFFFFFFFFFFFFFFFFFFFFFFFFFFFFFFFFFFFFF">
                                      <p:cBhvr>
                                        <p:cTn id="144" dur="3000" fill="hold"/>
                                        <p:tgtEl>
                                          <p:spTgt spid="328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" y="-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 nodeType="clickPar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4" grpId="0"/>
      <p:bldP spid="32774" grpId="1"/>
      <p:bldP spid="32775" grpId="0"/>
      <p:bldP spid="32776" grpId="0"/>
      <p:bldP spid="32776" grpId="1"/>
      <p:bldP spid="32777" grpId="0"/>
      <p:bldP spid="32777" grpId="1"/>
      <p:bldP spid="32778" grpId="0"/>
      <p:bldP spid="32779" grpId="0"/>
      <p:bldP spid="32779" grpId="1"/>
      <p:bldP spid="32780" grpId="0"/>
      <p:bldP spid="32780" grpId="1"/>
      <p:bldP spid="32781" grpId="0"/>
      <p:bldP spid="32782" grpId="0"/>
      <p:bldP spid="32782" grpId="1"/>
      <p:bldP spid="32783" grpId="0"/>
      <p:bldP spid="32783" grpId="1"/>
      <p:bldP spid="32784" grpId="0"/>
      <p:bldP spid="32785" grpId="0"/>
      <p:bldP spid="32785" grpId="1"/>
      <p:bldP spid="32786" grpId="0"/>
      <p:bldP spid="32786" grpId="1"/>
      <p:bldP spid="32787" grpId="0"/>
      <p:bldP spid="32787" grpId="1"/>
      <p:bldP spid="32788" grpId="0"/>
      <p:bldP spid="32788" grpId="1"/>
      <p:bldP spid="32789" grpId="0"/>
      <p:bldP spid="32790" grpId="0"/>
      <p:bldP spid="32790" grpId="1"/>
      <p:bldP spid="32791" grpId="0"/>
      <p:bldP spid="32791" grpId="1"/>
      <p:bldP spid="32792" grpId="0"/>
      <p:bldP spid="32792" grpId="1"/>
      <p:bldP spid="32793" grpId="0"/>
      <p:bldP spid="32794" grpId="0"/>
      <p:bldP spid="32794" grpId="1"/>
      <p:bldP spid="32795" grpId="0"/>
      <p:bldP spid="32796" grpId="0"/>
      <p:bldP spid="32796" grpId="1"/>
      <p:bldP spid="32797" grpId="0"/>
      <p:bldP spid="32798" grpId="0"/>
      <p:bldP spid="32798" grpId="1"/>
      <p:bldP spid="32799" grpId="0"/>
      <p:bldP spid="32799" grpId="1"/>
      <p:bldP spid="32800" grpId="0"/>
      <p:bldP spid="32801" grpId="0"/>
      <p:bldP spid="32801" grpId="1"/>
      <p:bldP spid="32802" grpId="0"/>
      <p:bldP spid="32802" grpId="1"/>
      <p:bldP spid="32803" grpId="0"/>
      <p:bldP spid="32803" grpId="1"/>
      <p:bldP spid="32804" grpId="0"/>
      <p:bldP spid="32805" grpId="0"/>
      <p:bldP spid="32806" grpId="0"/>
      <p:bldP spid="32806" grpId="1"/>
      <p:bldP spid="32807" grpId="0"/>
      <p:bldP spid="32807" grpId="1"/>
      <p:bldP spid="32808" grpId="0"/>
      <p:bldP spid="32808" grpId="1"/>
      <p:bldP spid="32809" grpId="0"/>
      <p:bldP spid="32809" grpId="1"/>
      <p:bldP spid="32810" grpId="0"/>
      <p:bldP spid="32811" grpId="0"/>
      <p:bldP spid="32811" grpId="1"/>
      <p:bldP spid="3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956945" y="246381"/>
            <a:ext cx="744156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en-US" alt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sz="2800" b="1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</a:t>
            </a:r>
            <a:r>
              <a:rPr 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豌豆植株具有易于区分的</a:t>
            </a:r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性状</a:t>
            </a:r>
            <a:endParaRPr lang="zh-CN" altLang="en-US" sz="2800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1989455" y="975995"/>
            <a:ext cx="8213725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性状：</a:t>
            </a:r>
            <a:r>
              <a:rPr lang="zh-CN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</a:rPr>
              <a:t>生物体形态、结构和生理特征的总称。</a:t>
            </a:r>
            <a:r>
              <a:rPr lang="zh-CN" sz="2800" b="1">
                <a:latin typeface="微软雅黑" panose="020b0503020204020204" charset="-122"/>
                <a:ea typeface="微软雅黑"/>
              </a:rPr>
              <a:t>如：豌豆茎的高度：有高茎和矮茎。</a:t>
            </a:r>
            <a:endParaRPr lang="zh-CN" altLang="en-US" sz="2800" b="1">
              <a:latin typeface="微软雅黑" panose="020b0503020204020204" charset="-122"/>
              <a:ea typeface="微软雅黑"/>
            </a:endParaRPr>
          </a:p>
        </p:txBody>
      </p:sp>
      <p:sp>
        <p:nvSpPr>
          <p:cNvPr id="34817" name="Text Box 4" title=""/>
          <p:cNvSpPr/>
          <p:nvPr>
            <p:custDataLst>
              <p:tags r:id="rId5"/>
            </p:custDataLst>
          </p:nvPr>
        </p:nvSpPr>
        <p:spPr>
          <a:xfrm>
            <a:off x="1989456" y="1929130"/>
            <a:ext cx="8006080" cy="7372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相对性状：同种生物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</a:rPr>
              <a:t>的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同一性状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</a:rPr>
              <a:t>的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不同表现类型</a:t>
            </a:r>
            <a:r>
              <a:rPr lang="zh-CN" altLang="en-US" sz="2800" b="1">
                <a:solidFill>
                  <a:srgbClr val="000000"/>
                </a:solidFill>
                <a:latin typeface="微软雅黑" panose="020b0503020204020204" charset="-122"/>
                <a:ea typeface="微软雅黑"/>
              </a:rPr>
              <a:t>。</a:t>
            </a:r>
            <a:endParaRPr lang="zh-CN" altLang="en-US" sz="2800" b="1">
              <a:solidFill>
                <a:srgbClr val="000000"/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2050" name="Picture 2" title="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 bwMode="auto">
          <a:xfrm>
            <a:off x="1573612" y="3047876"/>
            <a:ext cx="9046192" cy="3168352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 fill="hold"/>
                                        <p:tgtEl>
                                          <p:spTgt spid="34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36865" name="组合 227329" title=""/>
          <p:cNvGrpSpPr/>
          <p:nvPr>
            <p:custDataLst>
              <p:tags r:id="rId4"/>
            </p:custDataLst>
          </p:nvPr>
        </p:nvGrpSpPr>
        <p:grpSpPr>
          <a:xfrm>
            <a:off x="1905000" y="930275"/>
            <a:ext cx="3962400" cy="2765426"/>
            <a:chExt cx="2496" cy="1742"/>
          </a:xfrm>
        </p:grpSpPr>
        <p:pic>
          <p:nvPicPr>
            <p:cNvPr id="36866" name="图片 227330" descr="book8-08s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192" y="0"/>
              <a:ext cx="2160" cy="162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36867" name="文本框 227331"/>
            <p:cNvSpPr/>
            <p:nvPr>
              <p:custDataLst>
                <p:tags r:id="rId7"/>
              </p:custDataLst>
            </p:nvPr>
          </p:nvSpPr>
          <p:spPr>
            <a:xfrm>
              <a:off x="0" y="1248"/>
              <a:ext cx="2496" cy="494"/>
            </a:xfrm>
            <a:prstGeom prst="rect">
              <a:avLst/>
            </a:prstGeom>
            <a:gradFill rotWithShape="0">
              <a:gsLst>
                <a:gs pos="0">
                  <a:srgbClr val="33CC33"/>
                </a:gs>
                <a:gs pos="50000">
                  <a:srgbClr val="92D050"/>
                </a:gs>
                <a:gs pos="100000">
                  <a:srgbClr val="33CC33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0" hangingPunct="0">
                <a:spcBef>
                  <a:spcPct val="50000"/>
                </a:spcBef>
              </a:pPr>
              <a:r>
                <a:rPr lang="zh-CN" altLang="en-US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图</a:t>
              </a:r>
              <a:r>
                <a:rPr lang="en-US" altLang="zh-CN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1</a:t>
              </a:r>
              <a:r>
                <a:rPr lang="zh-CN" altLang="en-US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耳垂的位置</a:t>
              </a:r>
              <a:endParaRPr lang="zh-CN" altLang="en-US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lvl="0" algn="ctr" eaLnBrk="0" hangingPunct="0">
                <a:spcBef>
                  <a:spcPct val="50000"/>
                </a:spcBef>
              </a:pPr>
              <a:r>
                <a:rPr lang="en-US" altLang="zh-CN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1</a:t>
              </a:r>
              <a:r>
                <a:rPr lang="zh-CN" altLang="en-US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、有耳垂     </a:t>
              </a:r>
              <a:r>
                <a:rPr lang="en-US" altLang="zh-CN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2</a:t>
              </a:r>
              <a:r>
                <a:rPr lang="zh-CN" altLang="en-US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、无耳垂</a:t>
              </a:r>
              <a:endParaRPr lang="zh-CN" altLang="en-US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36868" name="组合 227332" title=""/>
          <p:cNvGrpSpPr/>
          <p:nvPr>
            <p:custDataLst>
              <p:tags r:id="rId8"/>
            </p:custDataLst>
          </p:nvPr>
        </p:nvGrpSpPr>
        <p:grpSpPr>
          <a:xfrm>
            <a:off x="6324600" y="928688"/>
            <a:ext cx="3962400" cy="2767013"/>
            <a:chExt cx="2496" cy="1743"/>
          </a:xfrm>
        </p:grpSpPr>
        <p:pic>
          <p:nvPicPr>
            <p:cNvPr id="36869" name="图片 227333" descr="book8-09s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192" y="0"/>
              <a:ext cx="2160" cy="1585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36870" name="文本框 227334"/>
            <p:cNvSpPr/>
            <p:nvPr>
              <p:custDataLst>
                <p:tags r:id="rId11"/>
              </p:custDataLst>
            </p:nvPr>
          </p:nvSpPr>
          <p:spPr>
            <a:xfrm>
              <a:off x="0" y="1249"/>
              <a:ext cx="2496" cy="494"/>
            </a:xfrm>
            <a:prstGeom prst="rect">
              <a:avLst/>
            </a:prstGeom>
            <a:gradFill rotWithShape="0">
              <a:gsLst>
                <a:gs pos="0">
                  <a:srgbClr val="33CC33"/>
                </a:gs>
                <a:gs pos="50000">
                  <a:srgbClr val="92D050"/>
                </a:gs>
                <a:gs pos="100000">
                  <a:srgbClr val="33CC33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0" hangingPunct="0">
                <a:spcBef>
                  <a:spcPct val="50000"/>
                </a:spcBef>
              </a:pPr>
              <a:r>
                <a:rPr lang="zh-CN" altLang="en-US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图</a:t>
              </a:r>
              <a:r>
                <a:rPr lang="en-US" altLang="zh-CN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2     </a:t>
              </a:r>
              <a:r>
                <a:rPr lang="zh-CN" altLang="en-US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卷    舌</a:t>
              </a:r>
              <a:endParaRPr lang="zh-CN" altLang="en-US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lvl="0" algn="ctr" eaLnBrk="0" hangingPunct="0">
                <a:spcBef>
                  <a:spcPct val="50000"/>
                </a:spcBef>
              </a:pPr>
              <a:r>
                <a:rPr lang="en-US" altLang="zh-CN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1</a:t>
              </a:r>
              <a:r>
                <a:rPr lang="zh-CN" altLang="en-US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、有卷舌    </a:t>
              </a:r>
              <a:r>
                <a:rPr lang="en-US" altLang="zh-CN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2</a:t>
              </a:r>
              <a:r>
                <a:rPr lang="zh-CN" altLang="en-US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、无卷舌</a:t>
              </a:r>
              <a:endParaRPr lang="zh-CN" altLang="en-US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</p:grpSp>
      <p:grpSp>
        <p:nvGrpSpPr>
          <p:cNvPr id="36871" name="组合 227335" title=""/>
          <p:cNvGrpSpPr/>
          <p:nvPr>
            <p:custDataLst>
              <p:tags r:id="rId12"/>
            </p:custDataLst>
          </p:nvPr>
        </p:nvGrpSpPr>
        <p:grpSpPr>
          <a:xfrm>
            <a:off x="1820864" y="3902075"/>
            <a:ext cx="4157662" cy="2733675"/>
            <a:chExt cx="2619" cy="1722"/>
          </a:xfrm>
        </p:grpSpPr>
        <p:pic>
          <p:nvPicPr>
            <p:cNvPr id="36872" name="文本框 227336" descr="book8-10s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/>
            <a:stretch>
              <a:fillRect/>
            </a:stretch>
          </p:blipFill>
          <p:spPr>
            <a:xfrm>
              <a:off x="245" y="0"/>
              <a:ext cx="2160" cy="1620"/>
            </a:xfrm>
            <a:prstGeom prst="rect">
              <a:avLst/>
            </a:prstGeom>
            <a:gradFill rotWithShape="0">
              <a:gsLst>
                <a:gs pos="0">
                  <a:srgbClr val="33CC33"/>
                </a:gs>
                <a:gs pos="50000">
                  <a:srgbClr val="92D050"/>
                </a:gs>
                <a:gs pos="100000">
                  <a:srgbClr val="33CC33"/>
                </a:gs>
              </a:gsLst>
              <a:lin ang="5400000" scaled="1"/>
            </a:gradFill>
            <a:ln>
              <a:noFill/>
              <a:miter lim="800000"/>
            </a:ln>
          </p:spPr>
        </p:pic>
        <p:sp>
          <p:nvSpPr>
            <p:cNvPr id="36873" name="文本框 227337"/>
            <p:cNvSpPr/>
            <p:nvPr>
              <p:custDataLst>
                <p:tags r:id="rId15"/>
              </p:custDataLst>
            </p:nvPr>
          </p:nvSpPr>
          <p:spPr>
            <a:xfrm>
              <a:off x="0" y="1248"/>
              <a:ext cx="2619" cy="474"/>
            </a:xfrm>
            <a:prstGeom prst="rect">
              <a:avLst/>
            </a:prstGeom>
            <a:gradFill rotWithShape="0">
              <a:gsLst>
                <a:gs pos="0">
                  <a:srgbClr val="33CC33"/>
                </a:gs>
                <a:gs pos="50000">
                  <a:srgbClr val="92D050"/>
                </a:gs>
                <a:gs pos="100000">
                  <a:srgbClr val="33CC33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0" hangingPunct="0">
                <a:spcBef>
                  <a:spcPct val="50000"/>
                </a:spcBef>
              </a:pPr>
              <a:r>
                <a:rPr lang="zh-CN" altLang="en-US" sz="1600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sym typeface="Arial" pitchFamily="34" charset="0"/>
                </a:rPr>
                <a:t>图3前额中央发际有一三角形突出称美人尖</a:t>
              </a:r>
              <a:endParaRPr lang="zh-CN" altLang="en-US" sz="16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Arial" pitchFamily="34" charset="0"/>
              </a:endParaRPr>
            </a:p>
            <a:p>
              <a:pPr lvl="0" algn="ctr" eaLnBrk="0" hangingPunct="0">
                <a:spcBef>
                  <a:spcPct val="50000"/>
                </a:spcBef>
              </a:pPr>
              <a:r>
                <a:rPr lang="zh-CN" altLang="en-US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sym typeface="Arial" pitchFamily="34" charset="0"/>
                </a:rPr>
                <a:t>1、有美人尖    2、无美人尖</a:t>
              </a:r>
              <a:endParaRPr lang="zh-CN" altLang="en-US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Arial" pitchFamily="34" charset="0"/>
              </a:endParaRPr>
            </a:p>
          </p:txBody>
        </p:sp>
      </p:grpSp>
      <p:grpSp>
        <p:nvGrpSpPr>
          <p:cNvPr id="36874" name="组合 227338" title=""/>
          <p:cNvGrpSpPr/>
          <p:nvPr>
            <p:custDataLst>
              <p:tags r:id="rId16"/>
            </p:custDataLst>
          </p:nvPr>
        </p:nvGrpSpPr>
        <p:grpSpPr>
          <a:xfrm>
            <a:off x="6324600" y="3902076"/>
            <a:ext cx="3962400" cy="2733675"/>
            <a:chExt cx="2496" cy="1722"/>
          </a:xfrm>
        </p:grpSpPr>
        <p:pic>
          <p:nvPicPr>
            <p:cNvPr id="36875" name="文本框 227339" descr="book8-11s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142" y="0"/>
              <a:ext cx="2210" cy="1620"/>
            </a:xfrm>
            <a:prstGeom prst="rect">
              <a:avLst/>
            </a:prstGeom>
            <a:gradFill rotWithShape="0">
              <a:gsLst>
                <a:gs pos="0">
                  <a:srgbClr val="33CC33"/>
                </a:gs>
                <a:gs pos="50000">
                  <a:srgbClr val="92D050"/>
                </a:gs>
                <a:gs pos="100000">
                  <a:srgbClr val="33CC33"/>
                </a:gs>
              </a:gsLst>
              <a:lin ang="5400000" scaled="1"/>
            </a:gradFill>
            <a:ln>
              <a:noFill/>
              <a:miter lim="800000"/>
            </a:ln>
          </p:spPr>
        </p:pic>
        <p:sp>
          <p:nvSpPr>
            <p:cNvPr id="36876" name="文本框 227340"/>
            <p:cNvSpPr/>
            <p:nvPr>
              <p:custDataLst>
                <p:tags r:id="rId19"/>
              </p:custDataLst>
            </p:nvPr>
          </p:nvSpPr>
          <p:spPr>
            <a:xfrm>
              <a:off x="0" y="1248"/>
              <a:ext cx="2496" cy="474"/>
            </a:xfrm>
            <a:prstGeom prst="rect">
              <a:avLst/>
            </a:prstGeom>
            <a:gradFill rotWithShape="0">
              <a:gsLst>
                <a:gs pos="0">
                  <a:srgbClr val="33CC33"/>
                </a:gs>
                <a:gs pos="50000">
                  <a:srgbClr val="92D050"/>
                </a:gs>
                <a:gs pos="100000">
                  <a:srgbClr val="33CC33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 wrap="square" anchor="t" anchorCtr="0">
              <a:noAutofit/>
            </a:bodyPr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0" hangingPunct="0">
                <a:spcBef>
                  <a:spcPct val="50000"/>
                </a:spcBef>
              </a:pPr>
              <a:r>
                <a:rPr lang="zh-CN" altLang="en-US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sym typeface="Arial" pitchFamily="34" charset="0"/>
                </a:rPr>
                <a:t>图4 拇指竖起时弯曲情形</a:t>
              </a:r>
              <a:endParaRPr lang="zh-CN" altLang="en-US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Arial" pitchFamily="34" charset="0"/>
              </a:endParaRPr>
            </a:p>
            <a:p>
              <a:pPr lvl="0" algn="ctr" eaLnBrk="0" hangingPunct="0">
                <a:spcBef>
                  <a:spcPct val="50000"/>
                </a:spcBef>
              </a:pPr>
              <a:r>
                <a:rPr lang="zh-CN" altLang="en-US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sym typeface="Arial" pitchFamily="34" charset="0"/>
                </a:rPr>
                <a:t>1、挺直     2、拇指向指背面弯曲</a:t>
              </a:r>
              <a:endParaRPr lang="zh-CN" altLang="en-US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Arial" pitchFamily="34" charset="0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文本框 7" title=""/>
          <p:cNvSpPr txBox="1"/>
          <p:nvPr>
            <p:custDataLst>
              <p:tags r:id="rId3"/>
            </p:custDataLst>
          </p:nvPr>
        </p:nvSpPr>
        <p:spPr>
          <a:xfrm>
            <a:off x="1639570" y="1099820"/>
            <a:ext cx="8520430" cy="47174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spcBef>
                <a:spcPct val="20000"/>
              </a:spcBef>
              <a:buFont typeface="+mj-ea"/>
              <a:buAutoNum type="circleNumDbPlain"/>
            </a:pP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狗的长毛和猫的短毛 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(     )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               </a:t>
            </a:r>
            <a:endParaRPr lang="en-US" altLang="zh-CN" sz="32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lt"/>
            </a:endParaRPr>
          </a:p>
          <a:p>
            <a:pPr marL="514350" indent="-514350">
              <a:spcBef>
                <a:spcPct val="20000"/>
              </a:spcBef>
              <a:buFont typeface="+mj-ea"/>
              <a:buAutoNum type="circleNumDbPlain"/>
            </a:pP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狗的长毛和卷毛  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(     )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 </a:t>
            </a:r>
            <a:endParaRPr lang="en-US" altLang="zh-CN" sz="32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lt"/>
            </a:endParaRPr>
          </a:p>
          <a:p>
            <a:pPr marL="514350" indent="-514350">
              <a:spcBef>
                <a:spcPct val="20000"/>
              </a:spcBef>
              <a:buFont typeface="+mj-ea"/>
              <a:buAutoNum type="circleNumDbPlain"/>
            </a:pP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人的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A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型血和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B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型血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(     )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 </a:t>
            </a:r>
            <a:endParaRPr lang="en-US" altLang="zh-CN" sz="32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lt"/>
            </a:endParaRPr>
          </a:p>
          <a:p>
            <a:pPr marL="514350" indent="-514350">
              <a:spcBef>
                <a:spcPct val="20000"/>
              </a:spcBef>
              <a:buFont typeface="+mj-ea"/>
              <a:buAutoNum type="circleNumDbPlain"/>
            </a:pP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头发花白和头发卷曲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(     )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 </a:t>
            </a:r>
            <a:endParaRPr lang="en-US" altLang="zh-CN" sz="32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lt"/>
            </a:endParaRPr>
          </a:p>
          <a:p>
            <a:pPr marL="514350" indent="-514350">
              <a:spcBef>
                <a:spcPct val="20000"/>
              </a:spcBef>
              <a:buFont typeface="+mj-ea"/>
              <a:buAutoNum type="circleNumDbPlain"/>
            </a:pP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桃树的红花与绿叶 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(     )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 </a:t>
            </a:r>
            <a:endParaRPr lang="en-US" altLang="zh-CN" sz="32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lt"/>
            </a:endParaRPr>
          </a:p>
          <a:p>
            <a:pPr marL="514350" indent="-514350">
              <a:spcBef>
                <a:spcPct val="20000"/>
              </a:spcBef>
              <a:buFont typeface="+mj-ea"/>
              <a:buAutoNum type="circleNumDbPlain"/>
            </a:pP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羊的白毛与狗的黑毛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 (     )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 </a:t>
            </a:r>
            <a:endParaRPr lang="en-US" altLang="zh-CN" sz="32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lt"/>
            </a:endParaRPr>
          </a:p>
          <a:p>
            <a:pPr marL="514350" indent="-514350">
              <a:spcBef>
                <a:spcPct val="20000"/>
              </a:spcBef>
              <a:buFont typeface="+mj-ea"/>
              <a:buAutoNum type="circleNumDbPlain"/>
            </a:pP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狗的卷毛与粗毛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 (     )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 </a:t>
            </a:r>
            <a:endParaRPr lang="en-US" altLang="zh-CN" sz="32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lt"/>
            </a:endParaRPr>
          </a:p>
          <a:p>
            <a:pPr marL="514350" indent="-514350">
              <a:spcBef>
                <a:spcPct val="20000"/>
              </a:spcBef>
              <a:buFont typeface="+mj-ea"/>
              <a:buAutoNum type="circleNumDbPlain"/>
            </a:pP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水稻的有芒与无芒 </a:t>
            </a:r>
            <a:r>
              <a:rPr lang="en-US" altLang="zh-CN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(     )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lt"/>
              </a:rPr>
              <a:t> </a:t>
            </a:r>
            <a:endParaRPr lang="zh-CN" altLang="en-US" sz="32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lt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6528435" y="836930"/>
            <a:ext cx="78295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×</a:t>
            </a:r>
            <a:endParaRPr lang="zh-CN" altLang="en-US" sz="66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5880100" y="1412875"/>
            <a:ext cx="78295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×</a:t>
            </a:r>
            <a:endParaRPr lang="zh-CN" altLang="en-US" sz="66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6"/>
            </p:custDataLst>
          </p:nvPr>
        </p:nvSpPr>
        <p:spPr>
          <a:xfrm>
            <a:off x="5808345" y="1988820"/>
            <a:ext cx="78295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√</a:t>
            </a:r>
            <a:endParaRPr lang="zh-CN" altLang="en-US" sz="66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7"/>
            </p:custDataLst>
          </p:nvPr>
        </p:nvSpPr>
        <p:spPr>
          <a:xfrm>
            <a:off x="6312535" y="2565400"/>
            <a:ext cx="78295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×</a:t>
            </a:r>
            <a:endParaRPr lang="zh-CN" altLang="en-US" sz="66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8"/>
            </p:custDataLst>
          </p:nvPr>
        </p:nvSpPr>
        <p:spPr>
          <a:xfrm>
            <a:off x="6096000" y="3213100"/>
            <a:ext cx="78295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×</a:t>
            </a:r>
            <a:endParaRPr lang="zh-CN" altLang="en-US" sz="66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9"/>
            </p:custDataLst>
          </p:nvPr>
        </p:nvSpPr>
        <p:spPr>
          <a:xfrm>
            <a:off x="6591300" y="3789045"/>
            <a:ext cx="78295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×</a:t>
            </a:r>
            <a:endParaRPr lang="zh-CN" altLang="en-US" sz="66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10"/>
            </p:custDataLst>
          </p:nvPr>
        </p:nvSpPr>
        <p:spPr>
          <a:xfrm>
            <a:off x="5704205" y="4437380"/>
            <a:ext cx="78295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×</a:t>
            </a:r>
            <a:endParaRPr lang="zh-CN" altLang="en-US" sz="66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11"/>
            </p:custDataLst>
          </p:nvPr>
        </p:nvSpPr>
        <p:spPr>
          <a:xfrm>
            <a:off x="6024245" y="5085715"/>
            <a:ext cx="78295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√</a:t>
            </a:r>
            <a:endParaRPr lang="zh-CN" altLang="en-US" sz="66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 Box 26" title="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7752715" y="2966720"/>
            <a:ext cx="4182110" cy="1599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微软雅黑" panose="020b0503020204020204" charset="-122"/>
                <a:ea typeface="微软雅黑"/>
              </a:rPr>
              <a:t>相对性状的三大要点：</a:t>
            </a:r>
            <a:endParaRPr lang="en-US" altLang="zh-CN" sz="2800" b="1">
              <a:latin typeface="微软雅黑" panose="020b0503020204020204" charset="-122"/>
              <a:ea typeface="微软雅黑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同种</a:t>
            </a:r>
            <a:r>
              <a:rPr lang="zh-CN" altLang="en-US" sz="2800" b="1">
                <a:solidFill>
                  <a:srgbClr val="1223FE"/>
                </a:solidFill>
                <a:latin typeface="微软雅黑" panose="020b0503020204020204" charset="-122"/>
                <a:ea typeface="微软雅黑"/>
              </a:rPr>
              <a:t>生物、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同一</a:t>
            </a:r>
            <a:r>
              <a:rPr lang="zh-CN" altLang="en-US" sz="2800" b="1">
                <a:solidFill>
                  <a:srgbClr val="1223FE"/>
                </a:solidFill>
                <a:latin typeface="微软雅黑" panose="020b0503020204020204" charset="-122"/>
                <a:ea typeface="微软雅黑"/>
              </a:rPr>
              <a:t>性状</a:t>
            </a:r>
            <a:r>
              <a:rPr lang="zh-CN" altLang="en-US" sz="2800" b="1">
                <a:solidFill>
                  <a:srgbClr val="0070C0"/>
                </a:solidFill>
                <a:latin typeface="微软雅黑" panose="020b0503020204020204" charset="-122"/>
                <a:ea typeface="微软雅黑"/>
              </a:rPr>
              <a:t>、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不同</a:t>
            </a:r>
            <a:r>
              <a:rPr lang="zh-CN" altLang="en-US" sz="2800" b="1">
                <a:solidFill>
                  <a:srgbClr val="1223FE"/>
                </a:solidFill>
                <a:latin typeface="微软雅黑" panose="020b0503020204020204" charset="-122"/>
                <a:ea typeface="微软雅黑"/>
              </a:rPr>
              <a:t>表现类型</a:t>
            </a:r>
            <a:endParaRPr lang="zh-CN" altLang="en-US" sz="2800" b="1">
              <a:solidFill>
                <a:srgbClr val="1223FE"/>
              </a:solidFill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" grpId="0"/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7409" name="Text Box 5" title=""/>
          <p:cNvSpPr txBox="1"/>
          <p:nvPr>
            <p:custDataLst>
              <p:tags r:id="rId3"/>
            </p:custDataLst>
          </p:nvPr>
        </p:nvSpPr>
        <p:spPr>
          <a:xfrm>
            <a:off x="1560513" y="3194050"/>
            <a:ext cx="84963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4.豌豆后代籽粒多，便于统计分析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7410" name="Text Box 5" title=""/>
          <p:cNvSpPr txBox="1"/>
          <p:nvPr>
            <p:custDataLst>
              <p:tags r:id="rId4"/>
            </p:custDataLst>
          </p:nvPr>
        </p:nvSpPr>
        <p:spPr>
          <a:xfrm>
            <a:off x="1522413" y="2401888"/>
            <a:ext cx="84963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3.豌豆花大，易于做人工杂交实验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7411" name="Text Box 5" title=""/>
          <p:cNvSpPr txBox="1"/>
          <p:nvPr>
            <p:custDataLst>
              <p:tags r:id="rId5"/>
            </p:custDataLst>
          </p:nvPr>
        </p:nvSpPr>
        <p:spPr>
          <a:xfrm>
            <a:off x="1558925" y="836613"/>
            <a:ext cx="65532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1.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具有易于区分的相对性状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7412" name="Text Box 5" title=""/>
          <p:cNvSpPr txBox="1"/>
          <p:nvPr>
            <p:custDataLst>
              <p:tags r:id="rId6"/>
            </p:custDataLst>
          </p:nvPr>
        </p:nvSpPr>
        <p:spPr>
          <a:xfrm>
            <a:off x="1546225" y="1609725"/>
            <a:ext cx="9361488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2.自花传粉、闭花受粉——自然状态下一般是纯种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7413" name="文本框 6" title=""/>
          <p:cNvSpPr txBox="1"/>
          <p:nvPr>
            <p:custDataLst>
              <p:tags r:id="rId7"/>
            </p:custDataLst>
          </p:nvPr>
        </p:nvSpPr>
        <p:spPr>
          <a:xfrm>
            <a:off x="695960" y="188595"/>
            <a:ext cx="9540240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总结：豌豆作为遗传实验材料的优点</a:t>
            </a:r>
            <a:endParaRPr lang="zh-CN" altLang="en-US" sz="3600" b="1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7414" name="Text Box 5" title=""/>
          <p:cNvSpPr txBox="1"/>
          <p:nvPr>
            <p:custDataLst>
              <p:tags r:id="rId8"/>
            </p:custDataLst>
          </p:nvPr>
        </p:nvSpPr>
        <p:spPr>
          <a:xfrm>
            <a:off x="1558925" y="3986213"/>
            <a:ext cx="8496300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5.生长周期短，易于种植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6804" name="Text Box 6" title=""/>
          <p:cNvSpPr/>
          <p:nvPr>
            <p:custDataLst>
              <p:tags r:id="rId3"/>
            </p:custDataLst>
          </p:nvPr>
        </p:nvSpPr>
        <p:spPr>
          <a:xfrm>
            <a:off x="520700" y="620395"/>
            <a:ext cx="8497888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 altLang="en-US" sz="3200" b="1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、认识杂交实验的常见符号及含义。</a:t>
            </a:r>
            <a:endParaRPr lang="zh-CN" altLang="en-US" sz="3200" b="1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graphicFrame>
        <p:nvGraphicFramePr>
          <p:cNvPr id="76805" name="表格 76804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20700" y="1746885"/>
          <a:ext cx="11149330" cy="2040890"/>
        </p:xfrm>
        <a:graphic>
          <a:graphicData uri="http://schemas.openxmlformats.org/drawingml/2006/table">
            <a:tbl>
              <a:tblPr/>
              <a:tblGrid>
                <a:gridCol w="1068705"/>
                <a:gridCol w="972820"/>
                <a:gridCol w="1008380"/>
                <a:gridCol w="864870"/>
                <a:gridCol w="863600"/>
                <a:gridCol w="1152525"/>
                <a:gridCol w="1079500"/>
                <a:gridCol w="2160905"/>
                <a:gridCol w="1978025"/>
              </a:tblGrid>
              <a:tr h="647700"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r>
                        <a:rPr lang="zh-CN" altLang="zh-CN" sz="3200" b="1">
                          <a:latin typeface="微软雅黑" panose="020b0503020204020204" charset="-122"/>
                          <a:ea typeface="微软雅黑"/>
                        </a:rPr>
                        <a:t>符号</a:t>
                      </a:r>
                      <a:endParaRPr lang="zh-CN" altLang="zh-CN" sz="32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r>
                        <a:rPr lang="en-US" altLang="zh-CN" sz="3200" b="1">
                          <a:solidFill>
                            <a:srgbClr val="0000FF"/>
                          </a:solidFill>
                          <a:latin typeface="微软雅黑" panose="020b0503020204020204" charset="-122"/>
                          <a:ea typeface="微软雅黑"/>
                        </a:rPr>
                        <a:t> P</a:t>
                      </a:r>
                      <a:endParaRPr lang="en-US" altLang="zh-CN" sz="3200" b="1">
                        <a:solidFill>
                          <a:srgbClr val="0000FF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r>
                        <a:rPr lang="en-US" altLang="zh-CN" sz="3200" b="1">
                          <a:latin typeface="微软雅黑" panose="020b0503020204020204" charset="-122"/>
                          <a:ea typeface="微软雅黑"/>
                        </a:rPr>
                        <a:t> F</a:t>
                      </a:r>
                      <a:endParaRPr lang="en-US" altLang="zh-CN" sz="32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r>
                        <a:rPr lang="en-US" altLang="zh-CN" sz="3200" b="1">
                          <a:latin typeface="微软雅黑" panose="020b0503020204020204" charset="-122"/>
                          <a:ea typeface="微软雅黑"/>
                        </a:rPr>
                        <a:t> F1</a:t>
                      </a:r>
                      <a:endParaRPr lang="en-US" altLang="zh-CN" sz="32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r>
                        <a:rPr lang="en-US" altLang="zh-CN" sz="3200" b="1">
                          <a:latin typeface="微软雅黑" panose="020b0503020204020204" charset="-122"/>
                          <a:ea typeface="微软雅黑"/>
                        </a:rPr>
                        <a:t> F2</a:t>
                      </a:r>
                      <a:endParaRPr lang="en-US" altLang="zh-CN" sz="32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r>
                        <a:rPr lang="en-US" altLang="zh-CN" sz="3200" b="1">
                          <a:solidFill>
                            <a:srgbClr val="0000FF"/>
                          </a:solidFill>
                          <a:latin typeface="微软雅黑" panose="020b0503020204020204" charset="-122"/>
                          <a:ea typeface="微软雅黑"/>
                        </a:rPr>
                        <a:t>×</a:t>
                      </a:r>
                      <a:endParaRPr lang="en-US" altLang="zh-CN" sz="3200" b="1">
                        <a:solidFill>
                          <a:srgbClr val="0000FF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endParaRPr lang="zh-CN" altLang="zh-CN" sz="3200" b="1">
                        <a:solidFill>
                          <a:srgbClr val="0000FF"/>
                        </a:solidFill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r>
                        <a:rPr lang="en-US" altLang="zh-CN" sz="3200" b="1">
                          <a:solidFill>
                            <a:srgbClr val="0000FF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 ♀</a:t>
                      </a:r>
                      <a:endParaRPr lang="en-US" altLang="zh-CN" sz="3200" b="1">
                        <a:solidFill>
                          <a:srgbClr val="0000FF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r>
                        <a:rPr lang="en-US" altLang="zh-CN" sz="3200" b="1">
                          <a:solidFill>
                            <a:srgbClr val="0000FF"/>
                          </a:solidFill>
                          <a:latin typeface="微软雅黑" panose="020b0503020204020204" charset="-122"/>
                          <a:ea typeface="微软雅黑"/>
                          <a:cs typeface="微软雅黑" panose="020b0503020204020204" charset="-122"/>
                        </a:rPr>
                        <a:t> ♂</a:t>
                      </a:r>
                      <a:endParaRPr lang="en-US" altLang="zh-CN" sz="3200" b="1">
                        <a:solidFill>
                          <a:srgbClr val="0000FF"/>
                        </a:solidFill>
                        <a:latin typeface="微软雅黑" panose="020b0503020204020204" charset="-122"/>
                        <a:ea typeface="微软雅黑"/>
                        <a:cs typeface="微软雅黑" panose="020b0503020204020204" charset="-122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93190"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r>
                        <a:rPr lang="zh-CN" altLang="zh-CN" sz="3200" b="1">
                          <a:latin typeface="微软雅黑" panose="020b0503020204020204" charset="-122"/>
                          <a:ea typeface="微软雅黑"/>
                        </a:rPr>
                        <a:t>含义</a:t>
                      </a:r>
                      <a:endParaRPr lang="zh-CN" altLang="zh-CN" sz="32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endParaRPr lang="zh-CN" altLang="zh-CN" sz="32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endParaRPr lang="zh-CN" altLang="zh-CN" sz="32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endParaRPr lang="zh-CN" altLang="zh-CN" sz="32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endParaRPr lang="zh-CN" altLang="zh-CN" sz="32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endParaRPr lang="zh-CN" altLang="zh-CN" sz="32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endParaRPr lang="zh-CN" altLang="zh-CN" sz="32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endParaRPr lang="zh-CN" altLang="zh-CN" sz="32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>
                      <a:spAutoFit/>
                    </a:bodyPr>
                    <a:lstStyle>
                      <a:lvl1pPr marL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20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>
                        <a:spcBef>
                          <a:spcPct val="20000"/>
                        </a:spcBef>
                        <a:buClrTx/>
                        <a:buNone/>
                      </a:pPr>
                      <a:endParaRPr lang="zh-CN" altLang="zh-CN" sz="3200" b="1">
                        <a:latin typeface="微软雅黑" panose="020b0503020204020204" charset="-122"/>
                        <a:ea typeface="微软雅黑"/>
                      </a:endParaRPr>
                    </a:p>
                  </a:txBody>
                  <a:tcPr marL="91444" marR="91444" marT="45722" marB="45722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6837" name="AutoShape 39" title=""/>
          <p:cNvSpPr/>
          <p:nvPr>
            <p:custDataLst>
              <p:tags r:id="rId5"/>
            </p:custDataLst>
          </p:nvPr>
        </p:nvSpPr>
        <p:spPr>
          <a:xfrm>
            <a:off x="6708775" y="2015490"/>
            <a:ext cx="417513" cy="277813"/>
          </a:xfrm>
          <a:prstGeom prst="flowChartSummingJunction">
            <a:avLst/>
          </a:prstGeom>
          <a:solidFill>
            <a:schemeClr val="bg1"/>
          </a:solidFill>
          <a:ln w="28575" cap="flat" cmpd="sng">
            <a:solidFill>
              <a:srgbClr val="FF0066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3200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76838" name="Rectangle 57" title=""/>
          <p:cNvSpPr/>
          <p:nvPr>
            <p:custDataLst>
              <p:tags r:id="rId6"/>
            </p:custDataLst>
          </p:nvPr>
        </p:nvSpPr>
        <p:spPr>
          <a:xfrm>
            <a:off x="1765300" y="2590165"/>
            <a:ext cx="1087438" cy="10779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亲</a:t>
            </a:r>
            <a:endParaRPr lang="en-US" altLang="zh-CN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本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76839" name="Rectangle 58" title=""/>
          <p:cNvSpPr/>
          <p:nvPr>
            <p:custDataLst>
              <p:tags r:id="rId7"/>
            </p:custDataLst>
          </p:nvPr>
        </p:nvSpPr>
        <p:spPr>
          <a:xfrm>
            <a:off x="2744788" y="2655253"/>
            <a:ext cx="1352550" cy="1076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子</a:t>
            </a:r>
            <a:endParaRPr lang="en-US" altLang="zh-CN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代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76840" name="Rectangle 59" title=""/>
          <p:cNvSpPr/>
          <p:nvPr>
            <p:custDataLst>
              <p:tags r:id="rId8"/>
            </p:custDataLst>
          </p:nvPr>
        </p:nvSpPr>
        <p:spPr>
          <a:xfrm>
            <a:off x="3689350" y="2321878"/>
            <a:ext cx="735013" cy="15700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子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一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代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76841" name="Rectangle 60" title=""/>
          <p:cNvSpPr/>
          <p:nvPr>
            <p:custDataLst>
              <p:tags r:id="rId9"/>
            </p:custDataLst>
          </p:nvPr>
        </p:nvSpPr>
        <p:spPr>
          <a:xfrm>
            <a:off x="4544695" y="2321878"/>
            <a:ext cx="1358900" cy="15700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子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二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代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76842" name="Rectangle 61" title=""/>
          <p:cNvSpPr/>
          <p:nvPr>
            <p:custDataLst>
              <p:tags r:id="rId10"/>
            </p:custDataLst>
          </p:nvPr>
        </p:nvSpPr>
        <p:spPr>
          <a:xfrm>
            <a:off x="5548313" y="2547303"/>
            <a:ext cx="1352550" cy="1066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杂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交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76843" name="Rectangle 62" title=""/>
          <p:cNvSpPr/>
          <p:nvPr>
            <p:custDataLst>
              <p:tags r:id="rId11"/>
            </p:custDataLst>
          </p:nvPr>
        </p:nvSpPr>
        <p:spPr>
          <a:xfrm>
            <a:off x="6608763" y="2539365"/>
            <a:ext cx="1350962" cy="1066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自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交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76844" name="Rectangle 63" title=""/>
          <p:cNvSpPr/>
          <p:nvPr>
            <p:custDataLst>
              <p:tags r:id="rId12"/>
            </p:custDataLst>
          </p:nvPr>
        </p:nvSpPr>
        <p:spPr>
          <a:xfrm>
            <a:off x="7761288" y="2510790"/>
            <a:ext cx="2295525" cy="1076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雌性个体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或母本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76845" name="Rectangle 64" title=""/>
          <p:cNvSpPr/>
          <p:nvPr>
            <p:custDataLst>
              <p:tags r:id="rId13"/>
            </p:custDataLst>
          </p:nvPr>
        </p:nvSpPr>
        <p:spPr>
          <a:xfrm>
            <a:off x="9880600" y="2509203"/>
            <a:ext cx="1957388" cy="10779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雄性个体或父本</a:t>
            </a:r>
            <a:endParaRPr lang="zh-CN" altLang="en-US" sz="3200" b="1">
              <a:solidFill>
                <a:srgbClr val="FF0000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  <p:sp>
        <p:nvSpPr>
          <p:cNvPr id="76846" name="AutoShape 74" title=""/>
          <p:cNvSpPr/>
          <p:nvPr>
            <p:custDataLst>
              <p:tags r:id="rId14"/>
            </p:custDataLst>
          </p:nvPr>
        </p:nvSpPr>
        <p:spPr>
          <a:xfrm>
            <a:off x="6924675" y="1324928"/>
            <a:ext cx="360363" cy="360362"/>
          </a:xfrm>
          <a:solidFill>
            <a:srgbClr val="FF00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38" grpId="0"/>
      <p:bldP spid="76839" grpId="0"/>
      <p:bldP spid="76840" grpId="0"/>
      <p:bldP spid="76841" grpId="0"/>
      <p:bldP spid="76842" grpId="0"/>
      <p:bldP spid="76843" grpId="0"/>
      <p:bldP spid="76844" grpId="0"/>
      <p:bldP spid="7684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5602" name="Text Box 2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4086" y="214313"/>
            <a:ext cx="9715500" cy="830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32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8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4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4800"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en-US" altLang="zh-CN" sz="48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● </a:t>
            </a:r>
            <a:r>
              <a:rPr lang="en-US" altLang="zh-CN" sz="480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zh-CN" altLang="en-US" sz="4800">
                <a:solidFill>
                  <a:srgbClr val="000000"/>
                </a:solidFill>
                <a:latin typeface="Times New Roman" panose="02020603050405020304" pitchFamily="18" charset="0"/>
              </a:rPr>
              <a:t>一对相对性状的研究</a:t>
            </a:r>
            <a:r>
              <a:rPr lang="zh-CN" altLang="en-US" sz="4800">
                <a:solidFill>
                  <a:srgbClr val="003300"/>
                </a:solidFill>
                <a:latin typeface="Times New Roman" panose="02020603050405020304" pitchFamily="18" charset="0"/>
              </a:rPr>
              <a:t>   </a:t>
            </a:r>
            <a:endParaRPr lang="zh-CN" altLang="en-US" sz="4800">
              <a:solidFill>
                <a:srgbClr val="00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88067" name="Text Box 3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572895" y="3638550"/>
            <a:ext cx="10318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32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8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4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400">
                <a:solidFill>
                  <a:srgbClr val="003300"/>
                </a:solidFill>
                <a:latin typeface="Times New Roman" panose="02020603050405020304" pitchFamily="18" charset="0"/>
              </a:rPr>
              <a:t>高茎</a:t>
            </a:r>
            <a:endParaRPr lang="zh-CN" altLang="en-US" sz="2400">
              <a:solidFill>
                <a:srgbClr val="00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88068" name="Text Box 4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4646930" y="3638550"/>
            <a:ext cx="100520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32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8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4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zh-CN" altLang="en-US" sz="2400">
                <a:solidFill>
                  <a:srgbClr val="003300"/>
                </a:solidFill>
                <a:latin typeface="Times New Roman" panose="02020603050405020304" pitchFamily="18" charset="0"/>
              </a:rPr>
              <a:t>矮茎</a:t>
            </a:r>
            <a:endParaRPr lang="zh-CN" altLang="en-US" sz="2400">
              <a:solidFill>
                <a:srgbClr val="00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88070" name="Text Box 6" title="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158068" y="1600200"/>
            <a:ext cx="914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32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8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4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>
                <a:solidFill>
                  <a:srgbClr val="00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×</a:t>
            </a:r>
            <a:endParaRPr lang="en-US" altLang="zh-CN">
              <a:solidFill>
                <a:srgbClr val="003300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88071" name="Text Box 7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101975" y="2122805"/>
            <a:ext cx="1027430" cy="398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32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8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4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l"/>
              <a:defRPr kumimoji="1" sz="2000" kern="1200">
                <a:solidFill>
                  <a:schemeClr val="tx1"/>
                </a:solidFill>
                <a:latin typeface="Verdana" panose="020b0604030504040204" pitchFamily="34" charset="0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zh-CN" sz="2000">
                <a:solidFill>
                  <a:srgbClr val="003300"/>
                </a:solidFill>
                <a:latin typeface="Times New Roman" panose="02020603050405020304" pitchFamily="18" charset="0"/>
              </a:rPr>
              <a:t>(</a:t>
            </a:r>
            <a:r>
              <a:rPr lang="zh-CN" altLang="en-US" sz="2000">
                <a:solidFill>
                  <a:srgbClr val="003300"/>
                </a:solidFill>
                <a:latin typeface="Times New Roman" panose="02020603050405020304" pitchFamily="18" charset="0"/>
              </a:rPr>
              <a:t>杂交</a:t>
            </a:r>
            <a:r>
              <a:rPr lang="en-US" altLang="zh-CN" sz="2000">
                <a:solidFill>
                  <a:srgbClr val="003300"/>
                </a:solidFill>
                <a:latin typeface="Times New Roman" panose="02020603050405020304" pitchFamily="18" charset="0"/>
              </a:rPr>
              <a:t>)</a:t>
            </a:r>
            <a:endParaRPr lang="en-US" altLang="zh-CN" sz="2000">
              <a:solidFill>
                <a:srgbClr val="003300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88073" name="Picture 9" title="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028" t="-578" r="9436" b="71201"/>
          <a:stretch>
            <a:fillRect/>
          </a:stretch>
        </p:blipFill>
        <p:spPr bwMode="auto">
          <a:xfrm>
            <a:off x="4267200" y="1043940"/>
            <a:ext cx="1764665" cy="2486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8074" name="Picture 10" title="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05" r="59013" b="69568"/>
          <a:stretch>
            <a:fillRect/>
          </a:stretch>
        </p:blipFill>
        <p:spPr bwMode="auto">
          <a:xfrm>
            <a:off x="1297940" y="1098550"/>
            <a:ext cx="1582420" cy="24593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8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88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88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88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88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88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7" grpId="0"/>
      <p:bldP spid="88068" grpId="0"/>
      <p:bldP spid="88070" grpId="0"/>
      <p:bldP spid="8807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39937" name="图片 4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bright="-18000" contrast="36000"/>
          </a:blip>
          <a:srcRect l="9310" r="49334" b="48209"/>
          <a:stretch>
            <a:fillRect/>
          </a:stretch>
        </p:blipFill>
        <p:spPr>
          <a:xfrm>
            <a:off x="6526214" y="1820863"/>
            <a:ext cx="1792287" cy="24876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9938" name="文本框 10261" title=""/>
          <p:cNvSpPr/>
          <p:nvPr>
            <p:custDataLst>
              <p:tags r:id="rId6"/>
            </p:custDataLst>
          </p:nvPr>
        </p:nvSpPr>
        <p:spPr>
          <a:xfrm>
            <a:off x="1576070" y="999490"/>
            <a:ext cx="9258935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微软雅黑" panose="020b0503020204020204" charset="-122"/>
                <a:ea typeface="微软雅黑"/>
              </a:rPr>
              <a:t>去雄</a:t>
            </a:r>
            <a:r>
              <a:rPr lang="en-US" altLang="zh-CN" sz="240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(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先除去未成熟花（花蕾期）的全部雄蕊，</a:t>
            </a:r>
            <a:r>
              <a:rPr sz="2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防止自花传粉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。</a:t>
            </a:r>
            <a:r>
              <a:rPr lang="en-US" altLang="zh-CN" sz="240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)</a:t>
            </a:r>
            <a:endParaRPr lang="zh-CN" altLang="en-US" sz="3200" b="1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39939" name="组合 6" title=""/>
          <p:cNvGrpSpPr/>
          <p:nvPr>
            <p:custDataLst>
              <p:tags r:id="rId7"/>
            </p:custDataLst>
          </p:nvPr>
        </p:nvGrpSpPr>
        <p:grpSpPr>
          <a:xfrm>
            <a:off x="1575755" y="1583055"/>
            <a:ext cx="4454143" cy="1416908"/>
            <a:chOff x="638" y="4186"/>
            <a:chExt cx="7015" cy="2232"/>
          </a:xfrm>
        </p:grpSpPr>
        <p:sp>
          <p:nvSpPr>
            <p:cNvPr id="39940" name="文本框 10267"/>
            <p:cNvSpPr/>
            <p:nvPr>
              <p:custDataLst>
                <p:tags r:id="rId8"/>
              </p:custDataLst>
            </p:nvPr>
          </p:nvSpPr>
          <p:spPr>
            <a:xfrm>
              <a:off x="638" y="4917"/>
              <a:ext cx="7015" cy="150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spcBef>
                  <a:spcPct val="0"/>
                </a:spcBef>
              </a:pPr>
              <a:r>
                <a:rPr lang="zh-CN" altLang="en-US" sz="3200" b="1">
                  <a:solidFill>
                    <a:srgbClr val="0000FF"/>
                  </a:solidFill>
                  <a:latin typeface="微软雅黑" panose="020b0503020204020204" charset="-122"/>
                  <a:ea typeface="微软雅黑"/>
                </a:rPr>
                <a:t>套袋</a:t>
              </a:r>
              <a:r>
                <a:rPr lang="en-US" altLang="zh-CN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(去雄后，立即</a:t>
              </a:r>
              <a:r>
                <a:rPr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套上</a:t>
              </a:r>
              <a:r>
                <a:rPr lang="en-US" altLang="zh-CN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纸袋，</a:t>
              </a:r>
              <a:endParaRPr lang="en-US" altLang="zh-CN" sz="240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endParaRPr>
            </a:p>
            <a:p>
              <a:pPr lvl="0">
                <a:spcBef>
                  <a:spcPct val="0"/>
                </a:spcBef>
              </a:pPr>
              <a:r>
                <a:rPr lang="en-US" altLang="zh-CN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      </a:t>
              </a:r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防止外来花粉干扰</a:t>
              </a:r>
              <a:r>
                <a:rPr lang="en-US" altLang="zh-CN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)</a:t>
              </a:r>
              <a:endParaRPr lang="zh-CN" altLang="en-US" sz="3200" b="1">
                <a:solidFill>
                  <a:srgbClr val="0000FF"/>
                </a:solidFill>
                <a:latin typeface="Cambria" panose="02040503050406030204" pitchFamily="18" charset="0"/>
                <a:ea typeface="华文行楷" panose="02010800040101010101" pitchFamily="2" charset="-122"/>
              </a:endParaRPr>
            </a:p>
          </p:txBody>
        </p:sp>
        <p:sp>
          <p:nvSpPr>
            <p:cNvPr id="39941" name="下箭头 10269"/>
            <p:cNvSpPr/>
            <p:nvPr>
              <p:custDataLst>
                <p:tags r:id="rId9"/>
              </p:custDataLst>
            </p:nvPr>
          </p:nvSpPr>
          <p:spPr>
            <a:xfrm>
              <a:off x="1279" y="4186"/>
              <a:ext cx="340" cy="850"/>
            </a:xfrm>
            <a:prstGeom prst="downArrow">
              <a:avLst>
                <a:gd name="adj1" fmla="val 50000"/>
                <a:gd name="adj2" fmla="val 108235"/>
              </a:avLst>
            </a:prstGeom>
            <a:solidFill>
              <a:srgbClr val="FF0000"/>
            </a:solidFill>
            <a:ln w="9525" cap="flat" cmpd="sng">
              <a:noFill/>
              <a:prstDash val="solid"/>
              <a:miter/>
              <a:headEnd type="none" w="med" len="med"/>
              <a:tailEnd type="none" w="med" len="me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solidFill>
                  <a:srgbClr val="000000"/>
                </a:solidFill>
              </a:endParaRPr>
            </a:p>
          </p:txBody>
        </p:sp>
      </p:grpSp>
      <p:grpSp>
        <p:nvGrpSpPr>
          <p:cNvPr id="39942" name="组合 8" title=""/>
          <p:cNvGrpSpPr/>
          <p:nvPr>
            <p:custDataLst>
              <p:tags r:id="rId10"/>
            </p:custDataLst>
          </p:nvPr>
        </p:nvGrpSpPr>
        <p:grpSpPr>
          <a:xfrm>
            <a:off x="1576378" y="4701859"/>
            <a:ext cx="4751920" cy="1493311"/>
            <a:chOff x="822" y="7659"/>
            <a:chExt cx="7484" cy="2353"/>
          </a:xfrm>
        </p:grpSpPr>
        <p:sp>
          <p:nvSpPr>
            <p:cNvPr id="39943" name="文本框 10271"/>
            <p:cNvSpPr/>
            <p:nvPr>
              <p:custDataLst>
                <p:tags r:id="rId11"/>
              </p:custDataLst>
            </p:nvPr>
          </p:nvSpPr>
          <p:spPr>
            <a:xfrm>
              <a:off x="822" y="8510"/>
              <a:ext cx="7484" cy="150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spcBef>
                  <a:spcPct val="50000"/>
                </a:spcBef>
              </a:pPr>
              <a:r>
                <a:rPr lang="zh-CN" altLang="en-US" sz="3200" b="1">
                  <a:solidFill>
                    <a:srgbClr val="0000FF"/>
                  </a:solidFill>
                  <a:latin typeface="微软雅黑" panose="020b0503020204020204" charset="-122"/>
                  <a:ea typeface="微软雅黑"/>
                </a:rPr>
                <a:t>再套袋</a:t>
              </a:r>
              <a:r>
                <a:rPr lang="en-US" altLang="zh-CN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(</a:t>
              </a:r>
              <a:r>
                <a:rPr lang="zh-CN" altLang="en-US" sz="2400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</a:rPr>
                <a:t>完成受粉后，再次</a:t>
              </a:r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套上纸袋</a:t>
              </a:r>
              <a:r>
                <a:rPr lang="zh-CN" altLang="en-US" sz="2400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</a:rPr>
                <a:t>，防止外来花粉的干扰。</a:t>
              </a:r>
              <a:r>
                <a:rPr lang="en-US" altLang="zh-CN" sz="2400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</a:rPr>
                <a:t>)</a:t>
              </a:r>
              <a:endParaRPr lang="en-US" altLang="zh-CN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sp>
          <p:nvSpPr>
            <p:cNvPr id="39944" name="下箭头 10273"/>
            <p:cNvSpPr/>
            <p:nvPr>
              <p:custDataLst>
                <p:tags r:id="rId12"/>
              </p:custDataLst>
            </p:nvPr>
          </p:nvSpPr>
          <p:spPr>
            <a:xfrm>
              <a:off x="1278" y="7659"/>
              <a:ext cx="341" cy="850"/>
            </a:xfrm>
            <a:prstGeom prst="downArrow">
              <a:avLst>
                <a:gd name="adj1" fmla="val 50000"/>
                <a:gd name="adj2" fmla="val 100000"/>
              </a:avLst>
            </a:prstGeom>
            <a:solidFill>
              <a:srgbClr val="FF0000"/>
            </a:solidFill>
            <a:ln w="9525" cap="flat" cmpd="sng">
              <a:noFill/>
              <a:prstDash val="solid"/>
              <a:miter/>
              <a:headEnd type="none" w="med" len="med"/>
              <a:tailEnd type="none" w="med" len="me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grpSp>
        <p:nvGrpSpPr>
          <p:cNvPr id="39945" name="组合 7" title=""/>
          <p:cNvGrpSpPr/>
          <p:nvPr>
            <p:custDataLst>
              <p:tags r:id="rId13"/>
            </p:custDataLst>
          </p:nvPr>
        </p:nvGrpSpPr>
        <p:grpSpPr>
          <a:xfrm>
            <a:off x="1467678" y="2661285"/>
            <a:ext cx="4666318" cy="2103120"/>
            <a:chOff x="638" y="6388"/>
            <a:chExt cx="6945" cy="3312"/>
          </a:xfrm>
        </p:grpSpPr>
        <p:sp>
          <p:nvSpPr>
            <p:cNvPr id="39946" name="文本框 10264"/>
            <p:cNvSpPr/>
            <p:nvPr>
              <p:custDataLst>
                <p:tags r:id="rId14"/>
              </p:custDataLst>
            </p:nvPr>
          </p:nvSpPr>
          <p:spPr>
            <a:xfrm>
              <a:off x="638" y="7424"/>
              <a:ext cx="6945" cy="22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spcBef>
                  <a:spcPct val="50000"/>
                </a:spcBef>
              </a:pPr>
              <a:r>
                <a:rPr lang="zh-CN" altLang="en-US" sz="4000" b="1">
                  <a:solidFill>
                    <a:srgbClr val="0000FF"/>
                  </a:solidFill>
                  <a:latin typeface="Cambria" panose="02040503050406030204" pitchFamily="18" charset="0"/>
                  <a:ea typeface="华文行楷" panose="02010800040101010101" pitchFamily="2" charset="-122"/>
                </a:rPr>
                <a:t>传粉</a:t>
              </a:r>
              <a:r>
                <a:rPr lang="en-US" altLang="zh-CN" sz="2400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</a:rPr>
                <a:t>(</a:t>
              </a:r>
              <a:r>
                <a:rPr lang="zh-CN" altLang="en-US" sz="2400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</a:rPr>
                <a:t>待去雄花的</a:t>
              </a:r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雌蕊成熟</a:t>
              </a:r>
              <a:r>
                <a:rPr lang="zh-CN" altLang="en-US" sz="2400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</a:rPr>
                <a:t>时，采集</a:t>
              </a:r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另一植株的花粉</a:t>
              </a:r>
              <a:r>
                <a:rPr lang="zh-CN" altLang="en-US" sz="2400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</a:rPr>
                <a:t>，涂（撒）在</a:t>
              </a:r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去雄花雌蕊的柱头</a:t>
              </a:r>
              <a:r>
                <a:rPr lang="zh-CN" altLang="en-US" sz="2400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</a:rPr>
                <a:t>上</a:t>
              </a:r>
              <a:r>
                <a:rPr lang="en-US" altLang="zh-CN" sz="2400">
                  <a:solidFill>
                    <a:schemeClr val="tx1"/>
                  </a:solidFill>
                  <a:latin typeface="黑体" panose="02010609060101010101" charset="-122"/>
                  <a:ea typeface="黑体" panose="02010609060101010101" charset="-122"/>
                </a:rPr>
                <a:t>)</a:t>
              </a:r>
              <a:endParaRPr lang="en-US" altLang="zh-CN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  <p:sp>
          <p:nvSpPr>
            <p:cNvPr id="39947" name="下箭头 5"/>
            <p:cNvSpPr/>
            <p:nvPr>
              <p:custDataLst>
                <p:tags r:id="rId15"/>
              </p:custDataLst>
            </p:nvPr>
          </p:nvSpPr>
          <p:spPr>
            <a:xfrm>
              <a:off x="1243" y="6388"/>
              <a:ext cx="340" cy="850"/>
            </a:xfrm>
            <a:prstGeom prst="downArrow">
              <a:avLst>
                <a:gd name="adj1" fmla="val 50000"/>
                <a:gd name="adj2" fmla="val 108235"/>
              </a:avLst>
            </a:prstGeom>
            <a:solidFill>
              <a:srgbClr val="FF0000"/>
            </a:solidFill>
            <a:ln w="9525" cap="flat" cmpd="sng">
              <a:noFill/>
              <a:prstDash val="solid"/>
              <a:miter/>
              <a:headEnd type="none" w="med" len="med"/>
              <a:tailEnd type="none" w="med" len="me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solidFill>
                  <a:srgbClr val="000000"/>
                </a:solidFill>
              </a:endParaRPr>
            </a:p>
          </p:txBody>
        </p:sp>
      </p:grpSp>
      <p:pic>
        <p:nvPicPr>
          <p:cNvPr id="39948" name="图片 13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4">
            <a:clrChange>
              <a:clrFrom>
                <a:srgbClr val="F9FFFF"/>
              </a:clrFrom>
              <a:clrTo>
                <a:srgbClr val="F9FFFF">
                  <a:alpha val="0"/>
                </a:srgbClr>
              </a:clrTo>
            </a:clrChange>
            <a:lum bright="-18000" contrast="36000"/>
          </a:blip>
          <a:srcRect l="61752" t="51316" r="-53" b="2463"/>
          <a:stretch>
            <a:fillRect/>
          </a:stretch>
        </p:blipFill>
        <p:spPr>
          <a:xfrm>
            <a:off x="8796339" y="4289425"/>
            <a:ext cx="1660525" cy="22177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9949" name="图片 14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>
            <a:clrChange>
              <a:clrFrom>
                <a:srgbClr val="F9FFFF"/>
              </a:clrFrom>
              <a:clrTo>
                <a:srgbClr val="F9FFFF">
                  <a:alpha val="0"/>
                </a:srgbClr>
              </a:clrTo>
            </a:clrChange>
            <a:lum bright="-18000" contrast="36000"/>
          </a:blip>
          <a:srcRect l="50712" b="48209"/>
          <a:stretch>
            <a:fillRect/>
          </a:stretch>
        </p:blipFill>
        <p:spPr>
          <a:xfrm>
            <a:off x="8316914" y="1820863"/>
            <a:ext cx="2135187" cy="24876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9950" name="图片 15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4">
            <a:clrChange>
              <a:clrFrom>
                <a:srgbClr val="F9FFFF"/>
              </a:clrFrom>
              <a:clrTo>
                <a:srgbClr val="F9FFFF">
                  <a:alpha val="0"/>
                </a:srgbClr>
              </a:clrTo>
            </a:clrChange>
            <a:lum bright="-18000" contrast="36000"/>
          </a:blip>
          <a:srcRect t="28923" r="38279" b="28786"/>
          <a:stretch>
            <a:fillRect/>
          </a:stretch>
        </p:blipFill>
        <p:spPr>
          <a:xfrm>
            <a:off x="6134100" y="3209925"/>
            <a:ext cx="2673350" cy="2032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文本框 1" title=""/>
          <p:cNvSpPr txBox="1"/>
          <p:nvPr>
            <p:custDataLst>
              <p:tags r:id="rId19"/>
            </p:custDataLst>
          </p:nvPr>
        </p:nvSpPr>
        <p:spPr>
          <a:xfrm>
            <a:off x="1039494" y="222886"/>
            <a:ext cx="9243695" cy="64633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3600" b="1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人工异花传粉</a:t>
            </a:r>
            <a:endParaRPr lang="zh-CN" altLang="en-US" sz="3600" b="1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 fill="hold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 fill="hold"/>
                                        <p:tgtEl>
                                          <p:spTgt spid="399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 fill="hold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 fill="hold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 fill="hold"/>
                                        <p:tgtEl>
                                          <p:spTgt spid="39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 fill="hold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 fill="hold"/>
                                        <p:tgtEl>
                                          <p:spTgt spid="39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 fill="hold"/>
                                        <p:tgtEl>
                                          <p:spTgt spid="39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5057" name="Text Box 2" title=""/>
          <p:cNvSpPr/>
          <p:nvPr>
            <p:custDataLst>
              <p:tags r:id="rId4"/>
            </p:custDataLst>
          </p:nvPr>
        </p:nvSpPr>
        <p:spPr>
          <a:xfrm>
            <a:off x="3168651" y="3713163"/>
            <a:ext cx="11430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高茎</a:t>
            </a:r>
            <a:endParaRPr lang="zh-CN" altLang="en-US" sz="24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5058" name="Text Box 3" title=""/>
          <p:cNvSpPr/>
          <p:nvPr>
            <p:custDataLst>
              <p:tags r:id="rId5"/>
            </p:custDataLst>
          </p:nvPr>
        </p:nvSpPr>
        <p:spPr>
          <a:xfrm>
            <a:off x="7116764" y="3713163"/>
            <a:ext cx="10668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矮茎</a:t>
            </a:r>
            <a:endParaRPr lang="zh-CN" altLang="en-US" sz="24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5059" name="Text Box 4" title=""/>
          <p:cNvSpPr/>
          <p:nvPr>
            <p:custDataLst>
              <p:tags r:id="rId6"/>
            </p:custDataLst>
          </p:nvPr>
        </p:nvSpPr>
        <p:spPr>
          <a:xfrm>
            <a:off x="1941513" y="2932114"/>
            <a:ext cx="762000" cy="70675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en-US" altLang="zh-CN" sz="4000" b="1">
                <a:solidFill>
                  <a:srgbClr val="FF3300"/>
                </a:solidFill>
                <a:latin typeface="Times New Roman" panose="02020603050405020304" pitchFamily="18" charset="0"/>
              </a:rPr>
              <a:t>P</a:t>
            </a:r>
            <a:endParaRPr lang="en-US" altLang="zh-CN" sz="4000" b="1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5060" name="Text Box 5" title=""/>
          <p:cNvSpPr/>
          <p:nvPr>
            <p:custDataLst>
              <p:tags r:id="rId7"/>
            </p:custDataLst>
          </p:nvPr>
        </p:nvSpPr>
        <p:spPr>
          <a:xfrm>
            <a:off x="4308475" y="3651250"/>
            <a:ext cx="685800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×</a:t>
            </a:r>
            <a:endParaRPr lang="en-US" altLang="zh-CN" sz="32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45061" name="Text Box 6" title=""/>
          <p:cNvSpPr/>
          <p:nvPr>
            <p:custDataLst>
              <p:tags r:id="rId8"/>
            </p:custDataLst>
          </p:nvPr>
        </p:nvSpPr>
        <p:spPr>
          <a:xfrm>
            <a:off x="4043364" y="4016375"/>
            <a:ext cx="12160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en-US" altLang="zh-CN" sz="2400" b="1">
                <a:solidFill>
                  <a:srgbClr val="0070C0"/>
                </a:solidFill>
                <a:latin typeface="黑体" panose="02010609060101010101" charset="-122"/>
                <a:ea typeface="黑体" panose="02010609060101010101" charset="-122"/>
              </a:rPr>
              <a:t>(</a:t>
            </a:r>
            <a:r>
              <a:rPr lang="zh-CN" altLang="en-US" sz="2400" b="1">
                <a:solidFill>
                  <a:srgbClr val="0070C0"/>
                </a:solidFill>
                <a:latin typeface="黑体" panose="02010609060101010101" charset="-122"/>
                <a:ea typeface="黑体" panose="02010609060101010101" charset="-122"/>
              </a:rPr>
              <a:t>杂交</a:t>
            </a:r>
            <a:r>
              <a:rPr lang="en-US" altLang="zh-CN" sz="2400" b="1">
                <a:solidFill>
                  <a:srgbClr val="0070C0"/>
                </a:solidFill>
                <a:latin typeface="黑体" panose="02010609060101010101" charset="-122"/>
                <a:ea typeface="黑体" panose="02010609060101010101" charset="-122"/>
              </a:rPr>
              <a:t>)</a:t>
            </a:r>
            <a:endParaRPr lang="en-US" altLang="zh-CN" sz="2400" b="1">
              <a:solidFill>
                <a:srgbClr val="0070C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45062" name="Line 7" title=""/>
          <p:cNvCxnSpPr/>
          <p:nvPr>
            <p:custDataLst>
              <p:tags r:id="rId9"/>
            </p:custDataLst>
          </p:nvPr>
        </p:nvCxnSpPr>
        <p:spPr>
          <a:xfrm flipH="1">
            <a:off x="4651375" y="4421189"/>
            <a:ext cx="0" cy="438150"/>
          </a:xfrm>
          <a:prstGeom prst="line">
            <a:avLst/>
          </a:prstGeom>
          <a:noFill/>
          <a:ln w="38100">
            <a:solidFill>
              <a:srgbClr val="003300"/>
            </a:solidFill>
            <a:round/>
            <a:tailEnd type="triangle"/>
          </a:ln>
        </p:spPr>
      </p:cxnSp>
      <p:pic>
        <p:nvPicPr>
          <p:cNvPr id="45063" name="Picture 8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bright="-18000"/>
          </a:blip>
          <a:stretch>
            <a:fillRect/>
          </a:stretch>
        </p:blipFill>
        <p:spPr>
          <a:xfrm>
            <a:off x="5184776" y="2657475"/>
            <a:ext cx="874713" cy="1079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5064" name="Picture 9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lum bright="-18000"/>
          </a:blip>
          <a:stretch>
            <a:fillRect/>
          </a:stretch>
        </p:blipFill>
        <p:spPr>
          <a:xfrm>
            <a:off x="3313113" y="2657475"/>
            <a:ext cx="874712" cy="1079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5065" name="Picture 10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lum bright="-18000"/>
          </a:blip>
          <a:stretch>
            <a:fillRect/>
          </a:stretch>
        </p:blipFill>
        <p:spPr>
          <a:xfrm>
            <a:off x="4213226" y="4795839"/>
            <a:ext cx="874713" cy="108108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5066" name="Text Box 11" title=""/>
          <p:cNvSpPr/>
          <p:nvPr>
            <p:custDataLst>
              <p:tags r:id="rId15"/>
            </p:custDataLst>
          </p:nvPr>
        </p:nvSpPr>
        <p:spPr>
          <a:xfrm>
            <a:off x="4046538" y="5762626"/>
            <a:ext cx="11430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高茎</a:t>
            </a:r>
            <a:endParaRPr lang="zh-CN" altLang="en-US" sz="24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5067" name="Text Box 12" title=""/>
          <p:cNvSpPr/>
          <p:nvPr>
            <p:custDataLst>
              <p:tags r:id="rId16"/>
            </p:custDataLst>
          </p:nvPr>
        </p:nvSpPr>
        <p:spPr>
          <a:xfrm>
            <a:off x="1827213" y="4957764"/>
            <a:ext cx="990600" cy="70675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en-US" altLang="zh-CN" sz="4000" b="1">
                <a:solidFill>
                  <a:srgbClr val="FF3300"/>
                </a:solidFill>
                <a:latin typeface="Times New Roman" panose="02020603050405020304" pitchFamily="18" charset="0"/>
              </a:rPr>
              <a:t>F</a:t>
            </a:r>
            <a:r>
              <a:rPr lang="en-US" altLang="zh-CN" sz="4000" b="1" baseline="-25000">
                <a:solidFill>
                  <a:srgbClr val="FF3300"/>
                </a:solidFill>
                <a:latin typeface="Times New Roman" panose="02020603050405020304" pitchFamily="18" charset="0"/>
              </a:rPr>
              <a:t>1</a:t>
            </a:r>
            <a:endParaRPr lang="en-US" altLang="zh-CN" sz="4000" b="1" baseline="-25000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5068" name="Text Box 13" title=""/>
          <p:cNvSpPr/>
          <p:nvPr>
            <p:custDataLst>
              <p:tags r:id="rId17"/>
            </p:custDataLst>
          </p:nvPr>
        </p:nvSpPr>
        <p:spPr>
          <a:xfrm>
            <a:off x="1522413" y="5605463"/>
            <a:ext cx="16002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en-US" altLang="zh-CN" sz="2400" b="1">
                <a:solidFill>
                  <a:srgbClr val="0070C0"/>
                </a:solidFill>
                <a:latin typeface="黑体" panose="02010609060101010101" charset="-122"/>
                <a:ea typeface="黑体" panose="02010609060101010101" charset="-122"/>
              </a:rPr>
              <a:t>(</a:t>
            </a:r>
            <a:r>
              <a:rPr lang="zh-CN" altLang="en-US" sz="2400" b="1">
                <a:solidFill>
                  <a:srgbClr val="0070C0"/>
                </a:solidFill>
                <a:latin typeface="黑体" panose="02010609060101010101" charset="-122"/>
                <a:ea typeface="黑体" panose="02010609060101010101" charset="-122"/>
              </a:rPr>
              <a:t>子一代</a:t>
            </a:r>
            <a:r>
              <a:rPr lang="en-US" altLang="zh-CN" sz="2400" b="1">
                <a:solidFill>
                  <a:srgbClr val="0070C0"/>
                </a:solidFill>
                <a:latin typeface="黑体" panose="02010609060101010101" charset="-122"/>
                <a:ea typeface="黑体" panose="02010609060101010101" charset="-122"/>
              </a:rPr>
              <a:t>)</a:t>
            </a:r>
            <a:endParaRPr lang="en-US" altLang="zh-CN" sz="2400" b="1">
              <a:solidFill>
                <a:srgbClr val="0070C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5069" name="Text Box 14" title=""/>
          <p:cNvSpPr/>
          <p:nvPr>
            <p:custDataLst>
              <p:tags r:id="rId18"/>
            </p:custDataLst>
          </p:nvPr>
        </p:nvSpPr>
        <p:spPr>
          <a:xfrm>
            <a:off x="1674813" y="3508376"/>
            <a:ext cx="12954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en-US" altLang="zh-CN" sz="2400" b="1">
                <a:solidFill>
                  <a:srgbClr val="0070C0"/>
                </a:solidFill>
                <a:latin typeface="黑体" panose="02010609060101010101" charset="-122"/>
                <a:ea typeface="黑体" panose="02010609060101010101" charset="-122"/>
              </a:rPr>
              <a:t>(</a:t>
            </a:r>
            <a:r>
              <a:rPr lang="zh-CN" altLang="en-US" sz="2400" b="1">
                <a:solidFill>
                  <a:srgbClr val="0070C0"/>
                </a:solidFill>
                <a:latin typeface="黑体" panose="02010609060101010101" charset="-122"/>
                <a:ea typeface="黑体" panose="02010609060101010101" charset="-122"/>
              </a:rPr>
              <a:t>亲本</a:t>
            </a:r>
            <a:r>
              <a:rPr lang="en-US" altLang="zh-CN" sz="2400" b="1">
                <a:solidFill>
                  <a:srgbClr val="0070C0"/>
                </a:solidFill>
                <a:latin typeface="黑体" panose="02010609060101010101" charset="-122"/>
                <a:ea typeface="黑体" panose="02010609060101010101" charset="-122"/>
              </a:rPr>
              <a:t>)</a:t>
            </a:r>
            <a:endParaRPr lang="en-US" altLang="zh-CN" sz="2400" b="1">
              <a:solidFill>
                <a:srgbClr val="0070C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45070" name="Group 15" title=""/>
          <p:cNvGrpSpPr/>
          <p:nvPr>
            <p:custDataLst>
              <p:tags r:id="rId19"/>
            </p:custDataLst>
          </p:nvPr>
        </p:nvGrpSpPr>
        <p:grpSpPr>
          <a:xfrm>
            <a:off x="5832475" y="3775075"/>
            <a:ext cx="319088" cy="336550"/>
            <a:chOff x="3216" y="2784"/>
            <a:chExt cx="288" cy="288"/>
          </a:xfrm>
        </p:grpSpPr>
        <p:sp>
          <p:nvSpPr>
            <p:cNvPr id="45071" name="Oval 16"/>
            <p:cNvSpPr/>
            <p:nvPr>
              <p:custDataLst>
                <p:tags r:id="rId20"/>
              </p:custDataLst>
            </p:nvPr>
          </p:nvSpPr>
          <p:spPr>
            <a:xfrm>
              <a:off x="3216" y="2928"/>
              <a:ext cx="144" cy="144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  <a:round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sp>
          <p:nvSpPr>
            <p:cNvPr id="45072" name="Freeform 17"/>
            <p:cNvSpPr/>
            <p:nvPr>
              <p:custDataLst>
                <p:tags r:id="rId21"/>
              </p:custDataLst>
            </p:nvPr>
          </p:nvSpPr>
          <p:spPr>
            <a:xfrm>
              <a:off x="3338" y="2784"/>
              <a:ext cx="166" cy="167"/>
            </a:xfrm>
            <a:custGeom>
              <a:cxnLst>
                <a:cxn ang="0">
                  <a:pos x="0" y="167"/>
                </a:cxn>
                <a:cxn ang="0">
                  <a:pos x="166" y="0"/>
                </a:cxn>
              </a:cxnLst>
              <a:rect l="l" t="t" r="r" b="b"/>
              <a:pathLst>
                <a:path w="214" h="215">
                  <a:moveTo>
                    <a:pt x="0" y="215"/>
                  </a:moveTo>
                  <a:lnTo>
                    <a:pt x="214" y="0"/>
                  </a:lnTo>
                </a:path>
              </a:pathLst>
            </a:custGeom>
            <a:noFill/>
            <a:ln w="28575">
              <a:solidFill>
                <a:srgbClr val="FF0000"/>
              </a:solidFill>
              <a:round/>
              <a:tailEnd type="triangle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</p:grpSp>
      <p:grpSp>
        <p:nvGrpSpPr>
          <p:cNvPr id="45073" name="Group 18" title=""/>
          <p:cNvGrpSpPr/>
          <p:nvPr>
            <p:custDataLst>
              <p:tags r:id="rId22"/>
            </p:custDataLst>
          </p:nvPr>
        </p:nvGrpSpPr>
        <p:grpSpPr>
          <a:xfrm>
            <a:off x="3889375" y="3763964"/>
            <a:ext cx="215900" cy="360362"/>
            <a:chOff x="2016" y="2880"/>
            <a:chExt cx="192" cy="336"/>
          </a:xfrm>
        </p:grpSpPr>
        <p:sp>
          <p:nvSpPr>
            <p:cNvPr id="45074" name="Oval 19"/>
            <p:cNvSpPr/>
            <p:nvPr>
              <p:custDataLst>
                <p:tags r:id="rId23"/>
              </p:custDataLst>
            </p:nvPr>
          </p:nvSpPr>
          <p:spPr>
            <a:xfrm>
              <a:off x="2040" y="2880"/>
              <a:ext cx="144" cy="144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  <a:round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grpSp>
          <p:nvGrpSpPr>
            <p:cNvPr id="45075" name="Group 20"/>
            <p:cNvGrpSpPr/>
            <p:nvPr>
              <p:custDataLst>
                <p:tags r:id="rId24"/>
              </p:custDataLst>
            </p:nvPr>
          </p:nvGrpSpPr>
          <p:grpSpPr>
            <a:xfrm>
              <a:off x="2016" y="3024"/>
              <a:ext cx="192" cy="192"/>
              <a:chOff x="2016" y="3024"/>
              <a:chExt cx="192" cy="192"/>
            </a:xfrm>
          </p:grpSpPr>
          <p:cxnSp>
            <p:nvCxnSpPr>
              <p:cNvPr id="45076" name="Line 21"/>
              <p:cNvCxnSpPr/>
              <p:nvPr>
                <p:custDataLst>
                  <p:tags r:id="rId25"/>
                </p:custDataLst>
              </p:nvPr>
            </p:nvCxnSpPr>
            <p:spPr>
              <a:xfrm>
                <a:off x="2016" y="3120"/>
                <a:ext cx="192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</a:ln>
            </p:spPr>
          </p:cxnSp>
          <p:cxnSp>
            <p:nvCxnSpPr>
              <p:cNvPr id="45077" name="Line 22"/>
              <p:cNvCxnSpPr/>
              <p:nvPr>
                <p:custDataLst>
                  <p:tags r:id="rId26"/>
                </p:custDataLst>
              </p:nvPr>
            </p:nvCxnSpPr>
            <p:spPr>
              <a:xfrm flipH="1">
                <a:off x="2112" y="3024"/>
                <a:ext cx="0" cy="192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</a:ln>
            </p:spPr>
          </p:cxnSp>
        </p:grpSp>
      </p:grpSp>
      <p:grpSp>
        <p:nvGrpSpPr>
          <p:cNvPr id="45078" name="Group 25" title=""/>
          <p:cNvGrpSpPr/>
          <p:nvPr>
            <p:custDataLst>
              <p:tags r:id="rId27"/>
            </p:custDataLst>
          </p:nvPr>
        </p:nvGrpSpPr>
        <p:grpSpPr>
          <a:xfrm>
            <a:off x="9893300" y="3775075"/>
            <a:ext cx="319088" cy="336550"/>
            <a:chOff x="3216" y="2784"/>
            <a:chExt cx="288" cy="288"/>
          </a:xfrm>
        </p:grpSpPr>
        <p:sp>
          <p:nvSpPr>
            <p:cNvPr id="45079" name="Oval 26"/>
            <p:cNvSpPr/>
            <p:nvPr>
              <p:custDataLst>
                <p:tags r:id="rId28"/>
              </p:custDataLst>
            </p:nvPr>
          </p:nvSpPr>
          <p:spPr>
            <a:xfrm>
              <a:off x="3216" y="2928"/>
              <a:ext cx="144" cy="144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  <a:round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endParaRPr lang="zh-CN" altLang="zh-CN">
                <a:solidFill>
                  <a:srgbClr val="CC0099"/>
                </a:solidFill>
              </a:endParaRPr>
            </a:p>
          </p:txBody>
        </p:sp>
        <p:sp>
          <p:nvSpPr>
            <p:cNvPr id="45080" name="Freeform 27"/>
            <p:cNvSpPr/>
            <p:nvPr>
              <p:custDataLst>
                <p:tags r:id="rId29"/>
              </p:custDataLst>
            </p:nvPr>
          </p:nvSpPr>
          <p:spPr>
            <a:xfrm>
              <a:off x="3338" y="2784"/>
              <a:ext cx="166" cy="167"/>
            </a:xfrm>
            <a:custGeom>
              <a:cxnLst>
                <a:cxn ang="0">
                  <a:pos x="0" y="167"/>
                </a:cxn>
                <a:cxn ang="0">
                  <a:pos x="166" y="0"/>
                </a:cxn>
              </a:cxnLst>
              <a:rect l="l" t="t" r="r" b="b"/>
              <a:pathLst>
                <a:path w="214" h="215">
                  <a:moveTo>
                    <a:pt x="0" y="215"/>
                  </a:moveTo>
                  <a:lnTo>
                    <a:pt x="214" y="0"/>
                  </a:lnTo>
                </a:path>
              </a:pathLst>
            </a:custGeom>
            <a:noFill/>
            <a:ln w="28575">
              <a:solidFill>
                <a:srgbClr val="FF0000"/>
              </a:solidFill>
              <a:round/>
              <a:tailEnd type="triangle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</p:grpSp>
      <p:grpSp>
        <p:nvGrpSpPr>
          <p:cNvPr id="45081" name="Group 28" title=""/>
          <p:cNvGrpSpPr/>
          <p:nvPr>
            <p:custDataLst>
              <p:tags r:id="rId30"/>
            </p:custDataLst>
          </p:nvPr>
        </p:nvGrpSpPr>
        <p:grpSpPr>
          <a:xfrm>
            <a:off x="7908925" y="3762375"/>
            <a:ext cx="215900" cy="361950"/>
            <a:chOff x="2016" y="2880"/>
            <a:chExt cx="192" cy="336"/>
          </a:xfrm>
        </p:grpSpPr>
        <p:sp>
          <p:nvSpPr>
            <p:cNvPr id="45082" name="Oval 29"/>
            <p:cNvSpPr/>
            <p:nvPr>
              <p:custDataLst>
                <p:tags r:id="rId31"/>
              </p:custDataLst>
            </p:nvPr>
          </p:nvSpPr>
          <p:spPr>
            <a:xfrm>
              <a:off x="2040" y="2880"/>
              <a:ext cx="144" cy="144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  <a:round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/>
            </a:p>
          </p:txBody>
        </p:sp>
        <p:grpSp>
          <p:nvGrpSpPr>
            <p:cNvPr id="45083" name="Group 30"/>
            <p:cNvGrpSpPr/>
            <p:nvPr>
              <p:custDataLst>
                <p:tags r:id="rId32"/>
              </p:custDataLst>
            </p:nvPr>
          </p:nvGrpSpPr>
          <p:grpSpPr>
            <a:xfrm>
              <a:off x="2016" y="3024"/>
              <a:ext cx="192" cy="192"/>
              <a:chOff x="2016" y="3024"/>
              <a:chExt cx="192" cy="192"/>
            </a:xfrm>
          </p:grpSpPr>
          <p:cxnSp>
            <p:nvCxnSpPr>
              <p:cNvPr id="45084" name="Line 31"/>
              <p:cNvCxnSpPr/>
              <p:nvPr>
                <p:custDataLst>
                  <p:tags r:id="rId33"/>
                </p:custDataLst>
              </p:nvPr>
            </p:nvCxnSpPr>
            <p:spPr>
              <a:xfrm>
                <a:off x="2016" y="3120"/>
                <a:ext cx="192" cy="0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</a:ln>
            </p:spPr>
          </p:cxnSp>
          <p:cxnSp>
            <p:nvCxnSpPr>
              <p:cNvPr id="45085" name="Line 32"/>
              <p:cNvCxnSpPr/>
              <p:nvPr>
                <p:custDataLst>
                  <p:tags r:id="rId34"/>
                </p:custDataLst>
              </p:nvPr>
            </p:nvCxnSpPr>
            <p:spPr>
              <a:xfrm flipH="1">
                <a:off x="2112" y="3024"/>
                <a:ext cx="0" cy="192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</a:ln>
            </p:spPr>
          </p:cxnSp>
        </p:grpSp>
      </p:grpSp>
      <p:pic>
        <p:nvPicPr>
          <p:cNvPr id="45086" name="Picture 33" title=""/>
          <p:cNvPicPr>
            <a:picLocks noChangeAspect="1"/>
          </p:cNvPicPr>
          <p:nvPr>
            <p:custDataLst>
              <p:tags r:id="rId35"/>
            </p:custDataLst>
          </p:nvPr>
        </p:nvPicPr>
        <p:blipFill>
          <a:blip r:embed="rId12">
            <a:lum bright="-18000"/>
          </a:blip>
          <a:stretch>
            <a:fillRect/>
          </a:stretch>
        </p:blipFill>
        <p:spPr>
          <a:xfrm>
            <a:off x="9234488" y="2657475"/>
            <a:ext cx="874712" cy="1079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5087" name="Picture 34" title="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10">
            <a:lum bright="-18000"/>
          </a:blip>
          <a:stretch>
            <a:fillRect/>
          </a:stretch>
        </p:blipFill>
        <p:spPr>
          <a:xfrm>
            <a:off x="7273926" y="2657475"/>
            <a:ext cx="874713" cy="10795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5088" name="Text Box 35" title=""/>
          <p:cNvSpPr/>
          <p:nvPr>
            <p:custDataLst>
              <p:tags r:id="rId37"/>
            </p:custDataLst>
          </p:nvPr>
        </p:nvSpPr>
        <p:spPr>
          <a:xfrm>
            <a:off x="5040314" y="3713163"/>
            <a:ext cx="9366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矮茎</a:t>
            </a:r>
            <a:endParaRPr lang="zh-CN" altLang="en-US" sz="24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5089" name="Text Box 36" title=""/>
          <p:cNvSpPr/>
          <p:nvPr>
            <p:custDataLst>
              <p:tags r:id="rId38"/>
            </p:custDataLst>
          </p:nvPr>
        </p:nvSpPr>
        <p:spPr>
          <a:xfrm>
            <a:off x="9120189" y="3713163"/>
            <a:ext cx="11430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高茎</a:t>
            </a:r>
            <a:endParaRPr lang="zh-CN" altLang="en-US" sz="24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5090" name="Text Box 37" title=""/>
          <p:cNvSpPr/>
          <p:nvPr>
            <p:custDataLst>
              <p:tags r:id="rId39"/>
            </p:custDataLst>
          </p:nvPr>
        </p:nvSpPr>
        <p:spPr>
          <a:xfrm>
            <a:off x="8355013" y="3651250"/>
            <a:ext cx="685800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×</a:t>
            </a:r>
            <a:endParaRPr lang="en-US" altLang="zh-CN" sz="32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cxnSp>
        <p:nvCxnSpPr>
          <p:cNvPr id="45091" name="Line 38" title=""/>
          <p:cNvCxnSpPr/>
          <p:nvPr>
            <p:custDataLst>
              <p:tags r:id="rId40"/>
            </p:custDataLst>
          </p:nvPr>
        </p:nvCxnSpPr>
        <p:spPr>
          <a:xfrm flipH="1">
            <a:off x="8697913" y="4421189"/>
            <a:ext cx="0" cy="438150"/>
          </a:xfrm>
          <a:prstGeom prst="line">
            <a:avLst/>
          </a:prstGeom>
          <a:noFill/>
          <a:ln w="38100">
            <a:solidFill>
              <a:srgbClr val="003300"/>
            </a:solidFill>
            <a:round/>
            <a:tailEnd type="triangle"/>
          </a:ln>
        </p:spPr>
      </p:cxnSp>
      <p:pic>
        <p:nvPicPr>
          <p:cNvPr id="45092" name="Picture 39" title=""/>
          <p:cNvPicPr>
            <a:picLocks noChangeAspect="1"/>
          </p:cNvPicPr>
          <p:nvPr>
            <p:custDataLst>
              <p:tags r:id="rId41"/>
            </p:custDataLst>
          </p:nvPr>
        </p:nvPicPr>
        <p:blipFill>
          <a:blip r:embed="rId12">
            <a:lum bright="-18000"/>
          </a:blip>
          <a:stretch>
            <a:fillRect/>
          </a:stretch>
        </p:blipFill>
        <p:spPr>
          <a:xfrm>
            <a:off x="8259763" y="4795839"/>
            <a:ext cx="874712" cy="108108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5093" name="Text Box 40" title=""/>
          <p:cNvSpPr/>
          <p:nvPr>
            <p:custDataLst>
              <p:tags r:id="rId42"/>
            </p:custDataLst>
          </p:nvPr>
        </p:nvSpPr>
        <p:spPr>
          <a:xfrm>
            <a:off x="8132763" y="5762626"/>
            <a:ext cx="11430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zh-CN" altLang="en-US" sz="24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高茎</a:t>
            </a:r>
            <a:endParaRPr lang="zh-CN" altLang="en-US" sz="24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5094" name="Text Box 41" title=""/>
          <p:cNvSpPr txBox="1">
            <a:spLocks noChangeArrowheads="1"/>
          </p:cNvSpPr>
          <p:nvPr>
            <p:custDataLst>
              <p:tags r:id="rId43"/>
            </p:custDataLst>
          </p:nvPr>
        </p:nvSpPr>
        <p:spPr bwMode="auto">
          <a:xfrm>
            <a:off x="3986213" y="3173413"/>
            <a:ext cx="1284288" cy="583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楷体_GB2312" pitchFamily="49" charset="-122"/>
              </a:rPr>
              <a:t>正交</a:t>
            </a:r>
            <a:endParaRPr lang="zh-CN" altLang="en-US" sz="3200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楷体_GB2312" pitchFamily="49" charset="-122"/>
            </a:endParaRPr>
          </a:p>
        </p:txBody>
      </p:sp>
      <p:sp>
        <p:nvSpPr>
          <p:cNvPr id="45095" name="Text Box 42" title=""/>
          <p:cNvSpPr txBox="1">
            <a:spLocks noChangeArrowheads="1"/>
          </p:cNvSpPr>
          <p:nvPr>
            <p:custDataLst>
              <p:tags r:id="rId44"/>
            </p:custDataLst>
          </p:nvPr>
        </p:nvSpPr>
        <p:spPr bwMode="auto">
          <a:xfrm>
            <a:off x="8080375" y="3173413"/>
            <a:ext cx="1289050" cy="583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楷体_GB2312" pitchFamily="49" charset="-122"/>
              </a:rPr>
              <a:t>反交</a:t>
            </a:r>
            <a:endParaRPr lang="zh-CN" altLang="en-US" sz="3200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楷体_GB2312" pitchFamily="49" charset="-122"/>
            </a:endParaRPr>
          </a:p>
        </p:txBody>
      </p:sp>
      <p:sp>
        <p:nvSpPr>
          <p:cNvPr id="45098" name="MH_SubTitle_1" title=""/>
          <p:cNvSpPr/>
          <p:nvPr>
            <p:custDataLst>
              <p:tags r:id="rId45"/>
            </p:custDataLst>
          </p:nvPr>
        </p:nvSpPr>
        <p:spPr>
          <a:xfrm>
            <a:off x="389255" y="265430"/>
            <a:ext cx="7870825" cy="615950"/>
          </a:xfrm>
          <a:prstGeom prst="rect">
            <a:avLst/>
          </a:prstGeom>
          <a:solidFill>
            <a:srgbClr val="F3EFEF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fontAlgn="base">
              <a:spcBef>
                <a:spcPct val="0"/>
              </a:spcBef>
              <a:spcAft>
                <a:spcPct val="0"/>
              </a:spcAft>
            </a:pPr>
            <a:r>
              <a:rPr lang="zh-CN" altLang="zh-CN" sz="3200" b="1" spc="0">
                <a:solidFill>
                  <a:srgbClr val="3D41DB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二、</a:t>
            </a:r>
            <a:r>
              <a:rPr lang="zh-CN" sz="3200" b="1" spc="0">
                <a:solidFill>
                  <a:srgbClr val="3D41DB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一对相对性状的杂交实验</a:t>
            </a:r>
            <a:r>
              <a:rPr lang="zh-CN" altLang="zh-CN" sz="3200" b="1">
                <a:solidFill>
                  <a:srgbClr val="3D41DB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幼圆" panose="02010509060101010101" pitchFamily="49" charset="-122"/>
              </a:rPr>
              <a:t> </a:t>
            </a:r>
            <a:endParaRPr lang="zh-CN" altLang="zh-CN" sz="3200" b="1">
              <a:solidFill>
                <a:srgbClr val="3D41DB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幼圆" panose="02010509060101010101" pitchFamily="49" charset="-122"/>
            </a:endParaRPr>
          </a:p>
        </p:txBody>
      </p:sp>
      <p:cxnSp>
        <p:nvCxnSpPr>
          <p:cNvPr id="45100" name="直接连接符 27" title=""/>
          <p:cNvCxnSpPr/>
          <p:nvPr>
            <p:custDataLst>
              <p:tags r:id="rId46"/>
            </p:custDataLst>
          </p:nvPr>
        </p:nvCxnSpPr>
        <p:spPr>
          <a:xfrm flipH="1">
            <a:off x="6653213" y="2735264"/>
            <a:ext cx="0" cy="3436937"/>
          </a:xfrm>
          <a:prstGeom prst="line">
            <a:avLst/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5101" name="表格 1" title=""/>
          <p:cNvGraphicFramePr>
            <a:graphicFrameLocks noGrp="1"/>
          </p:cNvGraphicFramePr>
          <p:nvPr>
            <p:custDataLst>
              <p:tags r:id="rId47"/>
            </p:custDataLst>
          </p:nvPr>
        </p:nvGraphicFramePr>
        <p:xfrm>
          <a:off x="1826895" y="1283336"/>
          <a:ext cx="6871970" cy="972185"/>
        </p:xfrm>
        <a:graphic>
          <a:graphicData uri="http://schemas.openxmlformats.org/drawingml/2006/table">
            <a:tbl>
              <a:tblPr/>
              <a:tblGrid>
                <a:gridCol w="1843405"/>
                <a:gridCol w="5028565"/>
              </a:tblGrid>
              <a:tr h="972185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/>
                          <a:ea typeface="幼圆" panose="02010509060101010101" pitchFamily="49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/>
                          <a:ea typeface="幼圆" panose="02010509060101010101" pitchFamily="49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/>
                          <a:ea typeface="幼圆" panose="02010509060101010101" pitchFamily="49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/>
                          <a:ea typeface="幼圆" panose="02010509060101010101" pitchFamily="49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/>
                          <a:ea typeface="幼圆" panose="02010509060101010101" pitchFamily="49" charset="-122"/>
                        </a:defRPr>
                      </a:lvl5pPr>
                    </a:lstStyle>
                    <a:p>
                      <a:pPr lvl="0" algn="ctr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</a:pPr>
                      <a:r>
                        <a:rPr lang="zh-CN" altLang="en-US" sz="2600">
                          <a:solidFill>
                            <a:srgbClr val="FF000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正交与反交</a:t>
                      </a:r>
                      <a:endParaRPr lang="zh-CN" altLang="en-US" sz="2600">
                        <a:solidFill>
                          <a:srgbClr val="FF0000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T="45724" marB="45724" anchor="ctr">
                    <a:lnL w="19050">
                      <a:solidFill>
                        <a:prstClr val="black"/>
                      </a:solidFill>
                      <a:miter lim="800000"/>
                    </a:lnL>
                    <a:lnR w="19050">
                      <a:solidFill>
                        <a:prstClr val="black"/>
                      </a:solidFill>
                      <a:miter lim="800000"/>
                    </a:lnR>
                    <a:lnT w="19050">
                      <a:solidFill>
                        <a:prstClr val="black"/>
                      </a:solidFill>
                      <a:miter lim="800000"/>
                    </a:lnT>
                    <a:lnB w="19050">
                      <a:solidFill>
                        <a:prstClr val="black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/>
                          <a:ea typeface="幼圆" panose="02010509060101010101" pitchFamily="49" charset="-122"/>
                        </a:defRPr>
                      </a:lvl1pPr>
                      <a:lvl2pPr marL="4572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/>
                          <a:ea typeface="幼圆" panose="02010509060101010101" pitchFamily="49" charset="-122"/>
                        </a:defRPr>
                      </a:lvl2pPr>
                      <a:lvl3pPr marL="9144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/>
                          <a:ea typeface="幼圆" panose="02010509060101010101" pitchFamily="49" charset="-122"/>
                        </a:defRPr>
                      </a:lvl3pPr>
                      <a:lvl4pPr marL="13716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/>
                          <a:ea typeface="幼圆" panose="02010509060101010101" pitchFamily="49" charset="-122"/>
                        </a:defRPr>
                      </a:lvl4pPr>
                      <a:lvl5pPr marL="1828800" indent="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Calibri"/>
                          <a:ea typeface="幼圆" panose="02010509060101010101" pitchFamily="49" charset="-122"/>
                        </a:defRPr>
                      </a:lvl5pPr>
                    </a:lstStyle>
                    <a:p>
                      <a:pPr lvl="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</a:pPr>
                      <a:r>
                        <a:rPr lang="zh-CN" altLang="en-US" sz="2600">
                          <a:solidFill>
                            <a:srgbClr val="00000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若甲为父本，乙</a:t>
                      </a:r>
                      <a:r>
                        <a:rPr lang="zh-CN" altLang="en-US" sz="2600">
                          <a:solidFill>
                            <a:srgbClr val="000000"/>
                          </a:solidFill>
                          <a:latin typeface="黑体" panose="02010609060101010101" charset="-122"/>
                          <a:ea typeface="黑体" panose="02010609060101010101" charset="-122"/>
                          <a:sym typeface="幼圆" panose="02010509060101010101" pitchFamily="49" charset="-122"/>
                        </a:rPr>
                        <a:t>为</a:t>
                      </a:r>
                      <a:r>
                        <a:rPr lang="zh-CN" altLang="en-US" sz="2600">
                          <a:solidFill>
                            <a:srgbClr val="00000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母本</a:t>
                      </a:r>
                      <a:r>
                        <a:rPr lang="zh-CN" altLang="en-US" sz="2600">
                          <a:solidFill>
                            <a:srgbClr val="000000"/>
                          </a:solidFill>
                          <a:latin typeface="黑体" panose="02010609060101010101" charset="-122"/>
                          <a:ea typeface="黑体" panose="02010609060101010101" charset="-122"/>
                          <a:sym typeface="幼圆" panose="02010509060101010101" pitchFamily="49" charset="-122"/>
                        </a:rPr>
                        <a:t>是</a:t>
                      </a:r>
                      <a:r>
                        <a:rPr lang="zh-CN" altLang="en-US" sz="2600">
                          <a:solidFill>
                            <a:srgbClr val="00000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正交；</a:t>
                      </a:r>
                      <a:endParaRPr lang="zh-CN" altLang="en-US" sz="2600">
                        <a:solidFill>
                          <a:srgbClr val="000000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  <a:p>
                      <a:pPr lvl="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5000"/>
                      </a:pPr>
                      <a:r>
                        <a:rPr lang="zh-CN" altLang="en-US" sz="2600">
                          <a:solidFill>
                            <a:srgbClr val="00000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则乙为父本，甲</a:t>
                      </a:r>
                      <a:r>
                        <a:rPr lang="zh-CN" altLang="en-US" sz="2600">
                          <a:solidFill>
                            <a:srgbClr val="000000"/>
                          </a:solidFill>
                          <a:latin typeface="黑体" panose="02010609060101010101" charset="-122"/>
                          <a:ea typeface="黑体" panose="02010609060101010101" charset="-122"/>
                          <a:sym typeface="幼圆" panose="02010509060101010101" pitchFamily="49" charset="-122"/>
                        </a:rPr>
                        <a:t>为</a:t>
                      </a:r>
                      <a:r>
                        <a:rPr lang="zh-CN" altLang="en-US" sz="2600">
                          <a:solidFill>
                            <a:srgbClr val="00000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母本</a:t>
                      </a:r>
                      <a:r>
                        <a:rPr lang="zh-CN" altLang="en-US" sz="2600">
                          <a:solidFill>
                            <a:srgbClr val="000000"/>
                          </a:solidFill>
                          <a:latin typeface="黑体" panose="02010609060101010101" charset="-122"/>
                          <a:ea typeface="黑体" panose="02010609060101010101" charset="-122"/>
                          <a:sym typeface="幼圆" panose="02010509060101010101" pitchFamily="49" charset="-122"/>
                        </a:rPr>
                        <a:t>是</a:t>
                      </a:r>
                      <a:r>
                        <a:rPr lang="zh-CN" altLang="en-US" sz="2600">
                          <a:solidFill>
                            <a:srgbClr val="00000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反交</a:t>
                      </a:r>
                      <a:endParaRPr lang="zh-CN" altLang="en-US" sz="2600">
                        <a:solidFill>
                          <a:srgbClr val="000000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T="45724" marB="45724" anchor="ctr">
                    <a:lnL w="19050">
                      <a:solidFill>
                        <a:prstClr val="black"/>
                      </a:solidFill>
                      <a:miter lim="800000"/>
                    </a:lnL>
                    <a:lnR w="19050">
                      <a:solidFill>
                        <a:prstClr val="black"/>
                      </a:solidFill>
                      <a:miter lim="800000"/>
                    </a:lnR>
                    <a:lnT w="19050">
                      <a:solidFill>
                        <a:prstClr val="black"/>
                      </a:solidFill>
                      <a:miter lim="800000"/>
                    </a:lnT>
                    <a:lnB w="19050">
                      <a:solidFill>
                        <a:prstClr val="black"/>
                      </a:solidFill>
                      <a:miter lim="800000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 fill="hold"/>
                                        <p:tgtEl>
                                          <p:spTgt spid="45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 fill="hold"/>
                                        <p:tgtEl>
                                          <p:spTgt spid="45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 fill="hold"/>
                                        <p:tgtEl>
                                          <p:spTgt spid="45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 fill="hold"/>
                                        <p:tgtEl>
                                          <p:spTgt spid="45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 fill="hold"/>
                                        <p:tgtEl>
                                          <p:spTgt spid="45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 fill="hold"/>
                                        <p:tgtEl>
                                          <p:spTgt spid="45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 fill="hold"/>
                                        <p:tgtEl>
                                          <p:spTgt spid="45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 fill="hold"/>
                                        <p:tgtEl>
                                          <p:spTgt spid="45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 fill="hold"/>
                                        <p:tgtEl>
                                          <p:spTgt spid="45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 fill="hold"/>
                                        <p:tgtEl>
                                          <p:spTgt spid="45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 fill="hold"/>
                                        <p:tgtEl>
                                          <p:spTgt spid="45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2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 fill="hold"/>
                                        <p:tgtEl>
                                          <p:spTgt spid="45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50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 fill="hold"/>
                                        <p:tgtEl>
                                          <p:spTgt spid="45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 fill="hold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 fill="hold"/>
                                        <p:tgtEl>
                                          <p:spTgt spid="45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 fill="hold"/>
                                        <p:tgtEl>
                                          <p:spTgt spid="45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 fill="hold"/>
                                        <p:tgtEl>
                                          <p:spTgt spid="45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 fill="hold"/>
                                        <p:tgtEl>
                                          <p:spTgt spid="45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 fill="hold"/>
                                        <p:tgtEl>
                                          <p:spTgt spid="45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7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 fill="hold"/>
                                        <p:tgtEl>
                                          <p:spTgt spid="45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 fill="hold"/>
                                        <p:tgtEl>
                                          <p:spTgt spid="45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 fill="hold"/>
                                        <p:tgtEl>
                                          <p:spTgt spid="45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 fill="hold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 fill="hold"/>
                                        <p:tgtEl>
                                          <p:spTgt spid="45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0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 fill="hold"/>
                                        <p:tgtEl>
                                          <p:spTgt spid="45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500" fill="hold"/>
                                        <p:tgtEl>
                                          <p:spTgt spid="45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500" fill="hold"/>
                                        <p:tgtEl>
                                          <p:spTgt spid="45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500" fill="hold"/>
                                        <p:tgtEl>
                                          <p:spTgt spid="45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7" grpId="0"/>
      <p:bldP spid="45059" grpId="0"/>
      <p:bldP spid="45060" grpId="0"/>
      <p:bldP spid="45061" grpId="0"/>
      <p:bldP spid="45062" grpId="0"/>
      <p:bldP spid="45066" grpId="0"/>
      <p:bldP spid="45067" grpId="0"/>
      <p:bldP spid="45068" grpId="0"/>
      <p:bldP spid="45069" grpId="0"/>
      <p:bldP spid="45088" grpId="0"/>
      <p:bldP spid="45091" grpId="0"/>
      <p:bldP spid="4509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47105" name="Picture 16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-6000"/>
          </a:blip>
          <a:stretch>
            <a:fillRect/>
          </a:stretch>
        </p:blipFill>
        <p:spPr>
          <a:xfrm>
            <a:off x="2595563" y="839788"/>
            <a:ext cx="874712" cy="1079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7106" name="Picture 11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lum contrast="-6000"/>
          </a:blip>
          <a:stretch>
            <a:fillRect/>
          </a:stretch>
        </p:blipFill>
        <p:spPr>
          <a:xfrm>
            <a:off x="4500563" y="839788"/>
            <a:ext cx="874712" cy="10795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7107" name="矩形 3" title=""/>
          <p:cNvSpPr/>
          <p:nvPr>
            <p:custDataLst>
              <p:tags r:id="rId8"/>
            </p:custDataLst>
          </p:nvPr>
        </p:nvSpPr>
        <p:spPr>
          <a:xfrm>
            <a:off x="4046538" y="4252914"/>
            <a:ext cx="495935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Symbol" panose="05050102010706020507" pitchFamily="18" charset="2"/>
              </a:rPr>
              <a:t></a:t>
            </a:r>
            <a:endParaRPr lang="en-US" altLang="zh-CN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sym typeface="Symbol" panose="05050102010706020507" pitchFamily="18" charset="2"/>
            </a:endParaRPr>
          </a:p>
        </p:txBody>
      </p:sp>
      <p:sp>
        <p:nvSpPr>
          <p:cNvPr id="47108" name="矩形 4" title=""/>
          <p:cNvSpPr/>
          <p:nvPr>
            <p:custDataLst>
              <p:tags r:id="rId9"/>
            </p:custDataLst>
          </p:nvPr>
        </p:nvSpPr>
        <p:spPr>
          <a:xfrm>
            <a:off x="3630613" y="1892300"/>
            <a:ext cx="684212" cy="4914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0" hangingPunct="0"/>
            <a:r>
              <a:rPr lang="en-US" altLang="zh-CN" sz="26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×</a:t>
            </a:r>
            <a:endParaRPr lang="en-US" altLang="zh-CN" sz="2600">
              <a:solidFill>
                <a:srgbClr val="FF0000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47109" name="Rectangle 6" title=""/>
          <p:cNvSpPr/>
          <p:nvPr>
            <p:custDataLst>
              <p:tags r:id="rId10"/>
            </p:custDataLst>
          </p:nvPr>
        </p:nvSpPr>
        <p:spPr>
          <a:xfrm>
            <a:off x="1809751" y="1133475"/>
            <a:ext cx="550863" cy="4914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>
              <a:spcBef>
                <a:spcPct val="50000"/>
              </a:spcBef>
            </a:pPr>
            <a:r>
              <a:rPr lang="en-US" altLang="zh-CN" sz="2600" b="1">
                <a:solidFill>
                  <a:srgbClr val="002060"/>
                </a:solidFill>
                <a:latin typeface="黑体" panose="02010609060101010101" charset="-122"/>
                <a:ea typeface="黑体" panose="02010609060101010101" charset="-122"/>
              </a:rPr>
              <a:t>P</a:t>
            </a:r>
            <a:endParaRPr lang="en-US" altLang="zh-CN" sz="2600" b="1">
              <a:solidFill>
                <a:srgbClr val="00206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47110" name="直接箭头连接符 6" title=""/>
          <p:cNvCxnSpPr/>
          <p:nvPr>
            <p:custDataLst>
              <p:tags r:id="rId11"/>
            </p:custDataLst>
          </p:nvPr>
        </p:nvCxnSpPr>
        <p:spPr>
          <a:xfrm flipH="1">
            <a:off x="3971925" y="2292350"/>
            <a:ext cx="0" cy="476250"/>
          </a:xfrm>
          <a:prstGeom prst="line">
            <a:avLst/>
          </a:prstGeom>
          <a:noFill/>
          <a:ln w="57150">
            <a:solidFill>
              <a:srgbClr val="002060"/>
            </a:solidFill>
            <a:round/>
            <a:tailEnd type="arrow"/>
          </a:ln>
        </p:spPr>
      </p:cxnSp>
      <p:cxnSp>
        <p:nvCxnSpPr>
          <p:cNvPr id="47111" name="直接箭头连接符 7" title=""/>
          <p:cNvCxnSpPr/>
          <p:nvPr>
            <p:custDataLst>
              <p:tags r:id="rId12"/>
            </p:custDataLst>
          </p:nvPr>
        </p:nvCxnSpPr>
        <p:spPr>
          <a:xfrm>
            <a:off x="3968750" y="4359275"/>
            <a:ext cx="7938" cy="465138"/>
          </a:xfrm>
          <a:prstGeom prst="line">
            <a:avLst/>
          </a:prstGeom>
          <a:noFill/>
          <a:ln w="57150">
            <a:solidFill>
              <a:srgbClr val="002060"/>
            </a:solidFill>
            <a:round/>
            <a:tailEnd type="arrow"/>
          </a:ln>
        </p:spPr>
      </p:cxnSp>
      <p:pic>
        <p:nvPicPr>
          <p:cNvPr id="47112" name="Picture 11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lum bright="-12000" contrast="-6000"/>
          </a:blip>
          <a:stretch>
            <a:fillRect/>
          </a:stretch>
        </p:blipFill>
        <p:spPr>
          <a:xfrm>
            <a:off x="4657726" y="4899025"/>
            <a:ext cx="874713" cy="1079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7113" name="Picture 16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lum bright="-12000" contrast="-6000"/>
          </a:blip>
          <a:stretch>
            <a:fillRect/>
          </a:stretch>
        </p:blipFill>
        <p:spPr>
          <a:xfrm>
            <a:off x="3535363" y="2808288"/>
            <a:ext cx="874712" cy="1079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7114" name="Picture 16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lum bright="-12000" contrast="-6000"/>
          </a:blip>
          <a:stretch>
            <a:fillRect/>
          </a:stretch>
        </p:blipFill>
        <p:spPr>
          <a:xfrm>
            <a:off x="3894138" y="4899025"/>
            <a:ext cx="874712" cy="1079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7115" name="Picture 16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5">
            <a:lum bright="-12000" contrast="-6000"/>
          </a:blip>
          <a:stretch>
            <a:fillRect/>
          </a:stretch>
        </p:blipFill>
        <p:spPr>
          <a:xfrm>
            <a:off x="3128963" y="4899025"/>
            <a:ext cx="874712" cy="1079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7116" name="Picture 16" title="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5">
            <a:lum bright="-12000" contrast="-6000"/>
          </a:blip>
          <a:stretch>
            <a:fillRect/>
          </a:stretch>
        </p:blipFill>
        <p:spPr>
          <a:xfrm>
            <a:off x="2363788" y="4899025"/>
            <a:ext cx="874712" cy="10795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7117" name="Rectangle 10" title=""/>
          <p:cNvSpPr/>
          <p:nvPr>
            <p:custDataLst>
              <p:tags r:id="rId20"/>
            </p:custDataLst>
          </p:nvPr>
        </p:nvSpPr>
        <p:spPr>
          <a:xfrm>
            <a:off x="2277269" y="1873251"/>
            <a:ext cx="1511300" cy="4914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0" hangingPunct="0"/>
            <a:r>
              <a:rPr lang="zh-CN" altLang="en-US" sz="2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纯种高茎</a:t>
            </a:r>
            <a:endParaRPr lang="zh-CN" altLang="en-US" sz="26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7118" name="Rectangle 10" title=""/>
          <p:cNvSpPr/>
          <p:nvPr>
            <p:custDataLst>
              <p:tags r:id="rId21"/>
            </p:custDataLst>
          </p:nvPr>
        </p:nvSpPr>
        <p:spPr>
          <a:xfrm>
            <a:off x="4182269" y="1873251"/>
            <a:ext cx="1511300" cy="4914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0" hangingPunct="0"/>
            <a:r>
              <a:rPr lang="zh-CN" altLang="en-US" sz="2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纯种矮茎</a:t>
            </a:r>
            <a:endParaRPr lang="zh-CN" altLang="en-US" sz="26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7119" name="Rectangle 10" title=""/>
          <p:cNvSpPr/>
          <p:nvPr>
            <p:custDataLst>
              <p:tags r:id="rId22"/>
            </p:custDataLst>
          </p:nvPr>
        </p:nvSpPr>
        <p:spPr>
          <a:xfrm>
            <a:off x="3560605" y="3866833"/>
            <a:ext cx="847090" cy="4914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0" hangingPunct="0"/>
            <a:r>
              <a:rPr lang="zh-CN" altLang="en-US" sz="2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高茎</a:t>
            </a:r>
            <a:endParaRPr lang="zh-CN" altLang="en-US" sz="26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7120" name="Rectangle 7" title=""/>
          <p:cNvSpPr/>
          <p:nvPr>
            <p:custDataLst>
              <p:tags r:id="rId23"/>
            </p:custDataLst>
          </p:nvPr>
        </p:nvSpPr>
        <p:spPr>
          <a:xfrm>
            <a:off x="1809750" y="3101975"/>
            <a:ext cx="725488" cy="4914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r>
              <a:rPr lang="en-US" altLang="zh-CN" sz="2600" b="1">
                <a:solidFill>
                  <a:srgbClr val="002060"/>
                </a:solidFill>
                <a:latin typeface="黑体" panose="02010609060101010101" charset="-122"/>
                <a:ea typeface="黑体" panose="02010609060101010101" charset="-122"/>
              </a:rPr>
              <a:t>F</a:t>
            </a:r>
            <a:r>
              <a:rPr lang="en-US" altLang="zh-CN" sz="2600" b="1" baseline="-25000">
                <a:solidFill>
                  <a:srgbClr val="002060"/>
                </a:solidFill>
                <a:latin typeface="黑体" panose="02010609060101010101" charset="-122"/>
                <a:ea typeface="黑体" panose="02010609060101010101" charset="-122"/>
              </a:rPr>
              <a:t>1</a:t>
            </a:r>
            <a:endParaRPr lang="en-US" altLang="zh-CN" sz="2600" b="1" baseline="-25000">
              <a:solidFill>
                <a:srgbClr val="00206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7121" name="Rectangle 8" title=""/>
          <p:cNvSpPr/>
          <p:nvPr>
            <p:custDataLst>
              <p:tags r:id="rId24"/>
            </p:custDataLst>
          </p:nvPr>
        </p:nvSpPr>
        <p:spPr>
          <a:xfrm>
            <a:off x="1824039" y="5192713"/>
            <a:ext cx="725487" cy="4914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r>
              <a:rPr lang="en-US" altLang="zh-CN" sz="2600" b="1">
                <a:solidFill>
                  <a:srgbClr val="002060"/>
                </a:solidFill>
                <a:latin typeface="黑体" panose="02010609060101010101" charset="-122"/>
                <a:ea typeface="黑体" panose="02010609060101010101" charset="-122"/>
              </a:rPr>
              <a:t>F</a:t>
            </a:r>
            <a:r>
              <a:rPr lang="en-US" altLang="zh-CN" sz="2600" b="1" baseline="-25000">
                <a:solidFill>
                  <a:srgbClr val="002060"/>
                </a:solidFill>
                <a:latin typeface="黑体" panose="02010609060101010101" charset="-122"/>
                <a:ea typeface="黑体" panose="02010609060101010101" charset="-122"/>
              </a:rPr>
              <a:t>2</a:t>
            </a:r>
            <a:endParaRPr lang="en-US" altLang="zh-CN" sz="2600" b="1" baseline="-25000">
              <a:solidFill>
                <a:srgbClr val="00206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7122" name="Rectangle 10" title=""/>
          <p:cNvSpPr/>
          <p:nvPr>
            <p:custDataLst>
              <p:tags r:id="rId25"/>
            </p:custDataLst>
          </p:nvPr>
        </p:nvSpPr>
        <p:spPr>
          <a:xfrm>
            <a:off x="2420304" y="5978208"/>
            <a:ext cx="2122487" cy="4914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0" hangingPunct="0"/>
            <a:r>
              <a:rPr lang="zh-CN" altLang="en-US" sz="2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高茎</a:t>
            </a:r>
            <a:r>
              <a:rPr lang="en-US" altLang="zh-CN" sz="2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Arial" pitchFamily="34" charset="0"/>
              </a:rPr>
              <a:t>787</a:t>
            </a:r>
            <a:endParaRPr lang="en-US" altLang="zh-CN" sz="26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sym typeface="Arial" pitchFamily="34" charset="0"/>
            </a:endParaRPr>
          </a:p>
        </p:txBody>
      </p:sp>
      <p:sp>
        <p:nvSpPr>
          <p:cNvPr id="47123" name="Rectangle 10" title=""/>
          <p:cNvSpPr/>
          <p:nvPr>
            <p:custDataLst>
              <p:tags r:id="rId26"/>
            </p:custDataLst>
          </p:nvPr>
        </p:nvSpPr>
        <p:spPr>
          <a:xfrm>
            <a:off x="4345305" y="5994401"/>
            <a:ext cx="1348105" cy="4914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r>
              <a:rPr lang="zh-CN" altLang="en-US" sz="2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矮茎</a:t>
            </a:r>
            <a:r>
              <a:rPr lang="en-US" altLang="zh-CN" sz="2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Arial" pitchFamily="34" charset="0"/>
              </a:rPr>
              <a:t>277</a:t>
            </a:r>
            <a:endParaRPr lang="en-US" altLang="zh-CN" sz="26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sym typeface="Arial" pitchFamily="34" charset="0"/>
            </a:endParaRPr>
          </a:p>
        </p:txBody>
      </p:sp>
      <p:sp>
        <p:nvSpPr>
          <p:cNvPr id="47124" name="TextBox 33" title=""/>
          <p:cNvSpPr/>
          <p:nvPr>
            <p:custDataLst>
              <p:tags r:id="rId27"/>
            </p:custDataLst>
          </p:nvPr>
        </p:nvSpPr>
        <p:spPr>
          <a:xfrm>
            <a:off x="6405564" y="457519"/>
            <a:ext cx="4341812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eaLnBrk="0" hangingPunct="0"/>
            <a:r>
              <a:rPr lang="en-US" altLang="zh-CN" sz="2800" b="1">
                <a:solidFill>
                  <a:srgbClr val="080808"/>
                </a:solidFill>
                <a:latin typeface="+mj-ea"/>
                <a:ea typeface="+mj-ea"/>
                <a:cs typeface="+mj-ea"/>
              </a:rPr>
              <a:t>1</a:t>
            </a:r>
            <a:r>
              <a:rPr lang="zh-CN" altLang="en-US" sz="2800" b="1">
                <a:solidFill>
                  <a:srgbClr val="080808"/>
                </a:solidFill>
                <a:latin typeface="+mj-ea"/>
                <a:ea typeface="+mj-ea"/>
                <a:cs typeface="+mj-ea"/>
              </a:rPr>
              <a:t>、为什么子一代都是高茎而没有矮茎的呢？</a:t>
            </a:r>
            <a:endParaRPr lang="zh-CN" altLang="en-US" sz="2800" b="1">
              <a:solidFill>
                <a:srgbClr val="080808"/>
              </a:solidFill>
              <a:latin typeface="+mj-ea"/>
              <a:ea typeface="+mj-ea"/>
              <a:cs typeface="+mj-ea"/>
            </a:endParaRPr>
          </a:p>
        </p:txBody>
      </p:sp>
      <p:sp>
        <p:nvSpPr>
          <p:cNvPr id="47125" name="TextBox 34" title=""/>
          <p:cNvSpPr/>
          <p:nvPr>
            <p:custDataLst>
              <p:tags r:id="rId28"/>
            </p:custDataLst>
          </p:nvPr>
        </p:nvSpPr>
        <p:spPr>
          <a:xfrm>
            <a:off x="6389054" y="4252914"/>
            <a:ext cx="4340225" cy="9531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eaLnBrk="0" hangingPunct="0"/>
            <a:r>
              <a:rPr lang="en-US" altLang="zh-CN" sz="2800" b="1">
                <a:solidFill>
                  <a:srgbClr val="080808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altLang="en-US" sz="2800" b="1">
                <a:solidFill>
                  <a:srgbClr val="080808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、为什么子二代中矮茎性状又出现了呢？</a:t>
            </a:r>
            <a:endParaRPr lang="zh-CN" altLang="en-US" sz="2800" b="1">
              <a:solidFill>
                <a:srgbClr val="080808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7126" name="AutoShape 27" title=""/>
          <p:cNvSpPr/>
          <p:nvPr>
            <p:custDataLst>
              <p:tags r:id="rId29"/>
            </p:custDataLst>
          </p:nvPr>
        </p:nvSpPr>
        <p:spPr>
          <a:xfrm>
            <a:off x="5818189" y="4684713"/>
            <a:ext cx="180975" cy="1509712"/>
          </a:xfrm>
          <a:prstGeom prst="rightBrace">
            <a:avLst>
              <a:gd name="adj1" fmla="val 69556"/>
              <a:gd name="adj2" fmla="val 50000"/>
            </a:avLst>
          </a:prstGeom>
          <a:noFill/>
          <a:ln w="38100">
            <a:solidFill>
              <a:srgbClr val="FFC000"/>
            </a:solidFill>
            <a:round/>
          </a:ln>
        </p:spPr>
        <p:txBody>
          <a:bodyPr wrap="none" lIns="0" tIns="0" rIns="0" bIns="0"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endParaRPr lang="zh-CN" altLang="zh-CN" sz="26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7127" name="矩形 23" title=""/>
          <p:cNvSpPr/>
          <p:nvPr>
            <p:custDataLst>
              <p:tags r:id="rId30"/>
            </p:custDataLst>
          </p:nvPr>
        </p:nvSpPr>
        <p:spPr>
          <a:xfrm>
            <a:off x="6484621" y="2975611"/>
            <a:ext cx="4827905" cy="13836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eaLnBrk="0" hangingPunct="0"/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显性性状：</a:t>
            </a:r>
            <a:r>
              <a:rPr lang="zh-CN" altLang="en-US" sz="2800" b="1">
                <a:solidFill>
                  <a:srgbClr val="080808"/>
                </a:solidFill>
                <a:latin typeface="黑体" panose="02010609060101010101" charset="-122"/>
                <a:ea typeface="黑体" panose="02010609060101010101" charset="-122"/>
              </a:rPr>
              <a:t>一对相对性状的亲本杂交，子一代显现出来的性状</a:t>
            </a:r>
            <a:r>
              <a:rPr lang="en-US" altLang="zh-CN" sz="28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(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高茎</a:t>
            </a:r>
            <a:r>
              <a:rPr lang="en-US" altLang="zh-CN" sz="28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)</a:t>
            </a:r>
            <a:endParaRPr lang="en-US" altLang="zh-CN" sz="2800" b="1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7128" name="矩形 24" title=""/>
          <p:cNvSpPr/>
          <p:nvPr>
            <p:custDataLst>
              <p:tags r:id="rId31"/>
            </p:custDataLst>
          </p:nvPr>
        </p:nvSpPr>
        <p:spPr>
          <a:xfrm>
            <a:off x="6389371" y="1624966"/>
            <a:ext cx="4718685" cy="13836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eaLnBrk="0" hangingPunct="0"/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隐性性状：</a:t>
            </a:r>
            <a:r>
              <a:rPr lang="zh-CN" altLang="en-US" sz="2800" b="1">
                <a:solidFill>
                  <a:srgbClr val="080808"/>
                </a:solidFill>
                <a:latin typeface="黑体" panose="02010609060101010101" charset="-122"/>
                <a:ea typeface="黑体" panose="02010609060101010101" charset="-122"/>
              </a:rPr>
              <a:t>一对相对性状的亲本杂交，子一代未显现出来的性状</a:t>
            </a:r>
            <a:r>
              <a:rPr lang="en-US" altLang="zh-CN" sz="28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sym typeface="幼圆" panose="02010509060101010101" pitchFamily="49" charset="-122"/>
              </a:rPr>
              <a:t>(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矮茎</a:t>
            </a:r>
            <a:r>
              <a:rPr lang="en-US" altLang="zh-CN" sz="28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)</a:t>
            </a:r>
            <a:endParaRPr lang="en-US" altLang="zh-CN" sz="2800" b="1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7129" name="矩形 25" title=""/>
          <p:cNvSpPr/>
          <p:nvPr>
            <p:custDataLst>
              <p:tags r:id="rId32"/>
            </p:custDataLst>
          </p:nvPr>
        </p:nvSpPr>
        <p:spPr>
          <a:xfrm>
            <a:off x="6389053" y="5092384"/>
            <a:ext cx="4341812" cy="13836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eaLnBrk="0" hangingPunct="0"/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性状分离：</a:t>
            </a:r>
            <a:r>
              <a:rPr lang="zh-CN" altLang="en-US" sz="2800" b="1">
                <a:solidFill>
                  <a:srgbClr val="080808"/>
                </a:solidFill>
                <a:latin typeface="黑体" panose="02010609060101010101" charset="-122"/>
                <a:ea typeface="黑体" panose="02010609060101010101" charset="-122"/>
              </a:rPr>
              <a:t>在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杂种</a:t>
            </a:r>
            <a:r>
              <a:rPr lang="zh-CN" altLang="en-US" sz="2800" b="1">
                <a:solidFill>
                  <a:srgbClr val="080808"/>
                </a:solidFill>
                <a:latin typeface="黑体" panose="02010609060101010101" charset="-122"/>
                <a:ea typeface="黑体" panose="02010609060101010101" charset="-122"/>
              </a:rPr>
              <a:t>后代中，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同时</a:t>
            </a:r>
            <a:r>
              <a:rPr lang="zh-CN" altLang="en-US" sz="2800" b="1">
                <a:solidFill>
                  <a:srgbClr val="080808"/>
                </a:solidFill>
                <a:latin typeface="黑体" panose="02010609060101010101" charset="-122"/>
                <a:ea typeface="黑体" panose="02010609060101010101" charset="-122"/>
              </a:rPr>
              <a:t>显现出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显性性状和隐性性状</a:t>
            </a:r>
            <a:r>
              <a:rPr lang="zh-CN" altLang="en-US" sz="2800" b="1">
                <a:solidFill>
                  <a:srgbClr val="080808"/>
                </a:solidFill>
                <a:latin typeface="黑体" panose="02010609060101010101" charset="-122"/>
                <a:ea typeface="黑体" panose="02010609060101010101" charset="-122"/>
              </a:rPr>
              <a:t>的现象。</a:t>
            </a:r>
            <a:endParaRPr lang="zh-CN" altLang="en-US" sz="2800" b="1">
              <a:solidFill>
                <a:srgbClr val="080808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7130" name="右箭头 26" title=""/>
          <p:cNvSpPr/>
          <p:nvPr>
            <p:custDataLst>
              <p:tags r:id="rId33"/>
            </p:custDataLst>
          </p:nvPr>
        </p:nvSpPr>
        <p:spPr>
          <a:xfrm>
            <a:off x="5623560" y="1919288"/>
            <a:ext cx="571500" cy="28575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CFF33"/>
          </a:solidFill>
          <a:ln w="12700">
            <a:solidFill>
              <a:srgbClr val="FFC000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eaLnBrk="0" hangingPunct="0"/>
            <a:endParaRPr lang="zh-CN" altLang="zh-CN" sz="2600">
              <a:solidFill>
                <a:srgbClr val="FFFFFF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47131" name="右箭头 27" title=""/>
          <p:cNvSpPr/>
          <p:nvPr>
            <p:custDataLst>
              <p:tags r:id="rId34"/>
            </p:custDataLst>
          </p:nvPr>
        </p:nvSpPr>
        <p:spPr>
          <a:xfrm>
            <a:off x="5504180" y="3602038"/>
            <a:ext cx="571500" cy="28575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CCFF33"/>
          </a:solidFill>
          <a:ln w="12700">
            <a:solidFill>
              <a:srgbClr val="FFC000"/>
            </a:solidFill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eaLnBrk="0" hangingPunct="0"/>
            <a:endParaRPr lang="zh-CN" altLang="zh-CN" sz="2600">
              <a:solidFill>
                <a:srgbClr val="FFFFFF"/>
              </a:solidFill>
              <a:latin typeface="Arial" pitchFamily="34" charset="0"/>
              <a:ea typeface="黑体" panose="02010609060101010101" charset="-122"/>
            </a:endParaRPr>
          </a:p>
        </p:txBody>
      </p:sp>
      <p:sp>
        <p:nvSpPr>
          <p:cNvPr id="47132" name="Text Box 9" title=""/>
          <p:cNvSpPr/>
          <p:nvPr>
            <p:custDataLst>
              <p:tags r:id="rId35"/>
            </p:custDataLst>
          </p:nvPr>
        </p:nvSpPr>
        <p:spPr>
          <a:xfrm>
            <a:off x="2930844" y="6311900"/>
            <a:ext cx="2601912" cy="4914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r>
              <a:rPr lang="zh-CN" altLang="en-US" sz="26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（ </a:t>
            </a:r>
            <a:r>
              <a:rPr lang="en-US" altLang="zh-CN" sz="26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3  :  1 </a:t>
            </a:r>
            <a:r>
              <a:rPr lang="zh-CN" altLang="en-US" sz="26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rPr>
              <a:t>）</a:t>
            </a:r>
            <a:endParaRPr lang="zh-CN" altLang="en-US" sz="2600" b="1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17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"/>
                            </p:stCondLst>
                            <p:childTnLst>
                              <p:par>
                                <p:cTn id="20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"/>
                            </p:stCondLst>
                            <p:childTnLst>
                              <p:par>
                                <p:cTn id="23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"/>
                            </p:stCondLst>
                            <p:childTnLst>
                              <p:par>
                                <p:cTn id="26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"/>
                            </p:stCondLst>
                            <p:childTnLst>
                              <p:par>
                                <p:cTn id="31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 fill="hold"/>
                                        <p:tgtEl>
                                          <p:spTgt spid="47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7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7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06"/>
                            </p:stCondLst>
                            <p:childTnLst>
                              <p:par>
                                <p:cTn id="37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7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7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7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 fill="hold"/>
                                        <p:tgtEl>
                                          <p:spTgt spid="47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7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7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1006"/>
                            </p:stCondLst>
                            <p:childTnLst>
                              <p:par>
                                <p:cTn id="47" presetID="54" presetClass="entr" presetSubtype="0" dur="100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7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7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7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7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fill="hold"/>
                                        <p:tgtEl>
                                          <p:spTgt spid="47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2006"/>
                            </p:stCondLst>
                            <p:childTnLst>
                              <p:par>
                                <p:cTn id="55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 fill="hold"/>
                                        <p:tgtEl>
                                          <p:spTgt spid="47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 fill="hold"/>
                                        <p:tgtEl>
                                          <p:spTgt spid="47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 fill="hold"/>
                                        <p:tgtEl>
                                          <p:spTgt spid="47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 fill="hold"/>
                                        <p:tgtEl>
                                          <p:spTgt spid="47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 fill="hold"/>
                                        <p:tgtEl>
                                          <p:spTgt spid="47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 fill="hold"/>
                                        <p:tgtEl>
                                          <p:spTgt spid="47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2506"/>
                            </p:stCondLst>
                            <p:childTnLst>
                              <p:par>
                                <p:cTn id="74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 fill="hold"/>
                                        <p:tgtEl>
                                          <p:spTgt spid="47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  <p:cond evt="onBegin" delay="0">
                          <p:tn val="76"/>
                        </p:cond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 fill="hold"/>
                                        <p:tgtEl>
                                          <p:spTgt spid="47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7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7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  <p:cond evt="onBegin" delay="0">
                          <p:tn val="83"/>
                        </p:cond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9" presetClass="exit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7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7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 fill="hold"/>
                                        <p:tgtEl>
                                          <p:spTgt spid="47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  <p:cond evt="onBegin" delay="0">
                          <p:tn val="90"/>
                        </p:cond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47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7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97" dur="500" fill="hold"/>
                                        <p:tgtEl>
                                          <p:spTgt spid="47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9" presetID="4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1" dur="1000" fill="hold"/>
                                        <p:tgtEl>
                                          <p:spTgt spid="47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  <p:cond evt="onBegin" delay="0">
                          <p:tn val="101"/>
                        </p:cond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06" dur="500" fill="hold"/>
                                        <p:tgtEl>
                                          <p:spTgt spid="47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8" presetID="6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0" dur="1000" fill="hold"/>
                                        <p:tgtEl>
                                          <p:spTgt spid="47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  <p:cond evt="onBegin" delay="0">
                          <p:tn val="110"/>
                        </p:cond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9" presetClass="exit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7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7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1000" fill="hold"/>
                                        <p:tgtEl>
                                          <p:spTgt spid="47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  <p:cond evt="onBegin" delay="0">
                          <p:tn val="117"/>
                        </p:cond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4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2" dur="500" fill="hold"/>
                                        <p:tgtEl>
                                          <p:spTgt spid="47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4" presetID="8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6" dur="1000" fill="hold"/>
                                        <p:tgtEl>
                                          <p:spTgt spid="47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/>
      <p:bldP spid="47108" grpId="0"/>
      <p:bldP spid="47109" grpId="0"/>
      <p:bldP spid="47117" grpId="0"/>
      <p:bldP spid="47118" grpId="0"/>
      <p:bldP spid="47119" grpId="0"/>
      <p:bldP spid="47120" grpId="0"/>
      <p:bldP spid="47121" grpId="0"/>
      <p:bldP spid="47122" grpId="0"/>
      <p:bldP spid="47123" grpId="0"/>
      <p:bldP spid="47124" grpId="0"/>
      <p:bldP spid="47124" grpId="1"/>
      <p:bldP spid="47125" grpId="0"/>
      <p:bldP spid="47126" grpId="0"/>
      <p:bldP spid="47127" grpId="0"/>
      <p:bldP spid="47128" grpId="0"/>
      <p:bldP spid="47129" grpId="0"/>
      <p:bldP spid="47130" grpId="0"/>
      <p:bldP spid="47131" grpId="0"/>
      <p:bldP spid="4713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9157" name="Rectangle 8" title=""/>
          <p:cNvSpPr/>
          <p:nvPr>
            <p:custDataLst>
              <p:tags r:id="rId4"/>
            </p:custDataLst>
          </p:nvPr>
        </p:nvSpPr>
        <p:spPr>
          <a:xfrm>
            <a:off x="3030539" y="1127761"/>
            <a:ext cx="725487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r>
              <a:rPr lang="en-US" altLang="zh-CN" sz="3200" b="1">
                <a:solidFill>
                  <a:srgbClr val="002060"/>
                </a:solidFill>
                <a:latin typeface="黑体" panose="02010609060101010101" charset="-122"/>
                <a:ea typeface="黑体" panose="02010609060101010101" charset="-122"/>
              </a:rPr>
              <a:t>F</a:t>
            </a:r>
            <a:r>
              <a:rPr lang="en-US" altLang="zh-CN" sz="3200" b="1" baseline="-25000">
                <a:solidFill>
                  <a:srgbClr val="002060"/>
                </a:solidFill>
                <a:latin typeface="黑体" panose="02010609060101010101" charset="-122"/>
                <a:ea typeface="黑体" panose="02010609060101010101" charset="-122"/>
              </a:rPr>
              <a:t>2</a:t>
            </a:r>
            <a:endParaRPr lang="en-US" altLang="zh-CN" sz="3200" b="1" baseline="-25000">
              <a:solidFill>
                <a:srgbClr val="00206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9159" name="Rectangle 10" title=""/>
          <p:cNvSpPr/>
          <p:nvPr>
            <p:custDataLst>
              <p:tags r:id="rId5"/>
            </p:custDataLst>
          </p:nvPr>
        </p:nvSpPr>
        <p:spPr>
          <a:xfrm>
            <a:off x="6311265" y="1711325"/>
            <a:ext cx="1351828" cy="49232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r>
              <a:rPr lang="zh-CN" altLang="en-US" sz="26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矮茎</a:t>
            </a:r>
            <a:r>
              <a:rPr lang="en-US" altLang="zh-CN" sz="26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Arial" pitchFamily="34" charset="0"/>
              </a:rPr>
              <a:t>277</a:t>
            </a:r>
            <a:endParaRPr lang="en-US" altLang="zh-CN" sz="26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sym typeface="Arial" pitchFamily="34" charset="0"/>
            </a:endParaRPr>
          </a:p>
        </p:txBody>
      </p:sp>
      <p:grpSp>
        <p:nvGrpSpPr>
          <p:cNvPr id="2" name="组合 1" title=""/>
          <p:cNvGrpSpPr/>
          <p:nvPr>
            <p:custDataLst>
              <p:tags r:id="rId6"/>
            </p:custDataLst>
          </p:nvPr>
        </p:nvGrpSpPr>
        <p:grpSpPr>
          <a:xfrm>
            <a:off x="4249104" y="648653"/>
            <a:ext cx="3366769" cy="2138680"/>
            <a:chOff x="1323" y="1198"/>
            <a:chExt cx="5302" cy="3368"/>
          </a:xfrm>
        </p:grpSpPr>
        <p:pic>
          <p:nvPicPr>
            <p:cNvPr id="49153" name="Picture 11" descr="C:\Users\Avy\Desktop\2.png2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>
              <a:lum bright="-12000" contrast="-6000"/>
            </a:blip>
            <a:stretch>
              <a:fillRect/>
            </a:stretch>
          </p:blipFill>
          <p:spPr>
            <a:xfrm>
              <a:off x="4935" y="1198"/>
              <a:ext cx="1378" cy="170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49154" name="Picture 16" descr="C:\Users\Avy\Desktop\1.png1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>
              <a:lum bright="-12000" contrast="-6000"/>
            </a:blip>
            <a:stretch>
              <a:fillRect/>
            </a:stretch>
          </p:blipFill>
          <p:spPr>
            <a:xfrm>
              <a:off x="3733" y="1198"/>
              <a:ext cx="1377" cy="170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49155" name="Picture 16" descr="C:\Users\Avy\Desktop\1.png1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9">
              <a:lum bright="-12000" contrast="-6000"/>
            </a:blip>
            <a:stretch>
              <a:fillRect/>
            </a:stretch>
          </p:blipFill>
          <p:spPr>
            <a:xfrm>
              <a:off x="2528" y="1198"/>
              <a:ext cx="1377" cy="170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49156" name="Picture 16" descr="C:\Users\Avy\Desktop\1.png1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9">
              <a:lum bright="-12000" contrast="-6000"/>
            </a:blip>
            <a:stretch>
              <a:fillRect/>
            </a:stretch>
          </p:blipFill>
          <p:spPr>
            <a:xfrm>
              <a:off x="1323" y="1198"/>
              <a:ext cx="1377" cy="170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49158" name="Rectangle 10"/>
            <p:cNvSpPr/>
            <p:nvPr>
              <p:custDataLst>
                <p:tags r:id="rId13"/>
              </p:custDataLst>
            </p:nvPr>
          </p:nvSpPr>
          <p:spPr>
            <a:xfrm>
              <a:off x="1593" y="2823"/>
              <a:ext cx="3342" cy="77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 eaLnBrk="0" hangingPunct="0"/>
              <a:r>
                <a:rPr lang="zh-CN" altLang="en-US" sz="2600" b="1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</a:rPr>
                <a:t>高茎</a:t>
              </a:r>
              <a:r>
                <a:rPr lang="en-US" altLang="zh-CN" sz="2600" b="1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Arial" pitchFamily="34" charset="0"/>
                </a:rPr>
                <a:t>787</a:t>
              </a:r>
              <a:endParaRPr lang="en-US" altLang="zh-CN" sz="26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Arial" pitchFamily="34" charset="0"/>
              </a:endParaRPr>
            </a:p>
          </p:txBody>
        </p:sp>
        <p:sp>
          <p:nvSpPr>
            <p:cNvPr id="49160" name="Text Box 9"/>
            <p:cNvSpPr/>
            <p:nvPr>
              <p:custDataLst>
                <p:tags r:id="rId14"/>
              </p:custDataLst>
            </p:nvPr>
          </p:nvSpPr>
          <p:spPr>
            <a:xfrm>
              <a:off x="2528" y="3792"/>
              <a:ext cx="4097" cy="77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1pPr>
              <a:lvl2pPr marL="4572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2pPr>
              <a:lvl3pPr marL="9144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3pPr>
              <a:lvl4pPr marL="13716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4pPr>
              <a:lvl5pPr marL="182880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kern="1200" baseline="0">
                  <a:solidFill>
                    <a:schemeClr val="tx1"/>
                  </a:solidFill>
                  <a:latin typeface="Calibri"/>
                  <a:ea typeface="幼圆" panose="020105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0" hangingPunct="0"/>
              <a:r>
                <a:rPr lang="zh-CN" altLang="en-US" sz="2600" b="1">
                  <a:solidFill>
                    <a:srgbClr val="0000FF"/>
                  </a:solidFill>
                  <a:latin typeface="黑体" panose="02010609060101010101" charset="-122"/>
                  <a:ea typeface="黑体" panose="02010609060101010101" charset="-122"/>
                </a:rPr>
                <a:t>（ </a:t>
              </a:r>
              <a:r>
                <a:rPr lang="en-US" altLang="zh-CN" sz="2600" b="1">
                  <a:solidFill>
                    <a:srgbClr val="0000FF"/>
                  </a:solidFill>
                  <a:latin typeface="黑体" panose="02010609060101010101" charset="-122"/>
                  <a:ea typeface="黑体" panose="02010609060101010101" charset="-122"/>
                </a:rPr>
                <a:t>3  :  1 </a:t>
              </a:r>
              <a:r>
                <a:rPr lang="zh-CN" altLang="en-US" sz="2600" b="1">
                  <a:solidFill>
                    <a:srgbClr val="0000FF"/>
                  </a:solidFill>
                  <a:latin typeface="黑体" panose="02010609060101010101" charset="-122"/>
                  <a:ea typeface="黑体" panose="02010609060101010101" charset="-122"/>
                </a:rPr>
                <a:t>）</a:t>
              </a:r>
              <a:endParaRPr lang="zh-CN" altLang="en-US" sz="26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49161" name="TextBox 34" title=""/>
          <p:cNvSpPr/>
          <p:nvPr>
            <p:custDataLst>
              <p:tags r:id="rId15"/>
            </p:custDataLst>
          </p:nvPr>
        </p:nvSpPr>
        <p:spPr>
          <a:xfrm>
            <a:off x="1807211" y="3444876"/>
            <a:ext cx="8251825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eaLnBrk="0" hangingPunct="0"/>
            <a:r>
              <a:rPr sz="2800" b="1">
                <a:solidFill>
                  <a:srgbClr val="3D41DB"/>
                </a:solidFill>
                <a:latin typeface="微软雅黑" panose="020b0503020204020204" charset="-122"/>
                <a:ea typeface="微软雅黑"/>
              </a:rPr>
              <a:t>思考：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F</a:t>
            </a:r>
            <a:r>
              <a:rPr lang="en-US" altLang="zh-CN" sz="2800" b="1" baseline="-2500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中出现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3:1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的性状分离比是不是巧合呢？</a:t>
            </a:r>
            <a:endParaRPr lang="zh-CN" altLang="en-US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 fill="hold"/>
                                        <p:tgtEl>
                                          <p:spTgt spid="491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9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9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6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https://d.book118.com/917141151061006046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8474"/>
</p:tagLst>
</file>

<file path=ppt/tags/tag2.xml><?xml version="1.0" encoding="utf-8"?>
<p:tagLst xmlns:p="http://schemas.openxmlformats.org/presentationml/2006/main">
  <p:tag name="AS_UNIQUEID" val="8475"/>
</p:tagLst>
</file>

<file path=ppt/tags/tag3.xml><?xml version="1.0" encoding="utf-8"?>
<p:tagLst xmlns:p="http://schemas.openxmlformats.org/presentationml/2006/main">
  <p:tag name="AS_UNIQUEID" val="8476"/>
</p:tagLst>
</file>

<file path=ppt/tags/tag4.xml><?xml version="1.0" encoding="utf-8"?>
<p:tagLst xmlns:p="http://schemas.openxmlformats.org/presentationml/2006/main">
  <p:tag name="AS_UNIQUEID" val="8477"/>
</p:tagLst>
</file>

<file path=ppt/tags/tag5.xml><?xml version="1.0" encoding="utf-8"?>
<p:tagLst xmlns:p="http://schemas.openxmlformats.org/presentationml/2006/main">
  <p:tag name="AS_UNIQUEID" val="8478"/>
</p:tagLst>
</file>

<file path=ppt/tags/tag6.xml><?xml version="1.0" encoding="utf-8"?>
<p:tagLst xmlns:p="http://schemas.openxmlformats.org/presentationml/2006/main">
  <p:tag name="AS_UNIQUEID" val="8479"/>
</p:tagLst>
</file>

<file path=ppt/tags/tag7.xml><?xml version="1.0" encoding="utf-8"?>
<p:tagLst xmlns:p="http://schemas.openxmlformats.org/presentationml/2006/main">
  <p:tag name="AS_UNIQUEID" val="8480"/>
</p:tagLst>
</file>

<file path=ppt/tags/tag8.xml><?xml version="1.0" encoding="utf-8"?>
<p:tagLst xmlns:p="http://schemas.openxmlformats.org/presentationml/2006/main">
  <p:tag name="AS_UNIQUEID" val="8481"/>
</p:tagLst>
</file>

<file path=ppt/tags/tag9.xml><?xml version="1.0" encoding="utf-8"?>
<p:tagLst xmlns:p="http://schemas.openxmlformats.org/presentationml/2006/main">
  <p:tag name="AS_UNIQUEID" val="8482"/>
</p:tagLst>
</file>

<file path=ppt/tags/tag10.xml><?xml version="1.0" encoding="utf-8"?>
<p:tagLst xmlns:p="http://schemas.openxmlformats.org/presentationml/2006/main">
  <p:tag name="AS_UNIQUEID" val="8483"/>
</p:tagLst>
</file>

<file path=ppt/tags/tag11.xml><?xml version="1.0" encoding="utf-8"?>
<p:tagLst xmlns:p="http://schemas.openxmlformats.org/presentationml/2006/main">
  <p:tag name="AS_UNIQUEID" val="8484"/>
</p:tagLst>
</file>

<file path=ppt/tags/tag12.xml><?xml version="1.0" encoding="utf-8"?>
<p:tagLst xmlns:p="http://schemas.openxmlformats.org/presentationml/2006/main">
  <p:tag name="AS_UNIQUEID" val="8485"/>
</p:tagLst>
</file>

<file path=ppt/tags/tag13.xml><?xml version="1.0" encoding="utf-8"?>
<p:tagLst xmlns:p="http://schemas.openxmlformats.org/presentationml/2006/main">
  <p:tag name="AS_UNIQUEID" val="8486"/>
</p:tagLst>
</file>

<file path=ppt/tags/tag14.xml><?xml version="1.0" encoding="utf-8"?>
<p:tagLst xmlns:p="http://schemas.openxmlformats.org/presentationml/2006/main">
  <p:tag name="AS_UNIQUEID" val="8487"/>
</p:tagLst>
</file>

<file path=ppt/tags/tag15.xml><?xml version="1.0" encoding="utf-8"?>
<p:tagLst xmlns:p="http://schemas.openxmlformats.org/presentationml/2006/main">
  <p:tag name="AS_UNIQUEID" val="8488"/>
</p:tagLst>
</file>

<file path=ppt/tags/tag16.xml><?xml version="1.0" encoding="utf-8"?>
<p:tagLst xmlns:p="http://schemas.openxmlformats.org/presentationml/2006/main">
  <p:tag name="AS_UNIQUEID" val="8489"/>
</p:tagLst>
</file>

<file path=ppt/tags/tag17.xml><?xml version="1.0" encoding="utf-8"?>
<p:tagLst xmlns:p="http://schemas.openxmlformats.org/presentationml/2006/main">
  <p:tag name="AS_UNIQUEID" val="8490"/>
</p:tagLst>
</file>

<file path=ppt/tags/tag18.xml><?xml version="1.0" encoding="utf-8"?>
<p:tagLst xmlns:p="http://schemas.openxmlformats.org/presentationml/2006/main">
  <p:tag name="AS_UNIQUEID" val="8491"/>
</p:tagLst>
</file>

<file path=ppt/tags/tag19.xml><?xml version="1.0" encoding="utf-8"?>
<p:tagLst xmlns:p="http://schemas.openxmlformats.org/presentationml/2006/main">
  <p:tag name="AS_UNIQUEID" val="8492"/>
</p:tagLst>
</file>

<file path=ppt/tags/tag20.xml><?xml version="1.0" encoding="utf-8"?>
<p:tagLst xmlns:p="http://schemas.openxmlformats.org/presentationml/2006/main">
  <p:tag name="AS_UNIQUEID" val="8493"/>
</p:tagLst>
</file>

<file path=ppt/tags/tag21.xml><?xml version="1.0" encoding="utf-8"?>
<p:tagLst xmlns:p="http://schemas.openxmlformats.org/presentationml/2006/main">
  <p:tag name="AS_UNIQUEID" val="8494"/>
</p:tagLst>
</file>

<file path=ppt/tags/tag22.xml><?xml version="1.0" encoding="utf-8"?>
<p:tagLst xmlns:p="http://schemas.openxmlformats.org/presentationml/2006/main">
  <p:tag name="AS_UNIQUEID" val="8495"/>
</p:tagLst>
</file>

<file path=ppt/tags/tag23.xml><?xml version="1.0" encoding="utf-8"?>
<p:tagLst xmlns:p="http://schemas.openxmlformats.org/presentationml/2006/main">
  <p:tag name="AS_UNIQUEID" val="8496"/>
</p:tagLst>
</file>

<file path=ppt/tags/tag24.xml><?xml version="1.0" encoding="utf-8"?>
<p:tagLst xmlns:p="http://schemas.openxmlformats.org/presentationml/2006/main">
  <p:tag name="AS_UNIQUEID" val="8497"/>
</p:tagLst>
</file>

<file path=ppt/tags/tag25.xml><?xml version="1.0" encoding="utf-8"?>
<p:tagLst xmlns:p="http://schemas.openxmlformats.org/presentationml/2006/main">
  <p:tag name="AS_UNIQUEID" val="8498"/>
</p:tagLst>
</file>

<file path=ppt/tags/tag26.xml><?xml version="1.0" encoding="utf-8"?>
<p:tagLst xmlns:p="http://schemas.openxmlformats.org/presentationml/2006/main">
  <p:tag name="AS_UNIQUEID" val="8499"/>
</p:tagLst>
</file>

<file path=ppt/tags/tag27.xml><?xml version="1.0" encoding="utf-8"?>
<p:tagLst xmlns:p="http://schemas.openxmlformats.org/presentationml/2006/main">
  <p:tag name="AS_UNIQUEID" val="8500"/>
</p:tagLst>
</file>

<file path=ppt/tags/tag28.xml><?xml version="1.0" encoding="utf-8"?>
<p:tagLst xmlns:p="http://schemas.openxmlformats.org/presentationml/2006/main">
  <p:tag name="AS_UNIQUEID" val="8501"/>
</p:tagLst>
</file>

<file path=ppt/tags/tag29.xml><?xml version="1.0" encoding="utf-8"?>
<p:tagLst xmlns:p="http://schemas.openxmlformats.org/presentationml/2006/main">
  <p:tag name="AS_UNIQUEID" val="8502"/>
</p:tagLst>
</file>

<file path=ppt/tags/tag30.xml><?xml version="1.0" encoding="utf-8"?>
<p:tagLst xmlns:p="http://schemas.openxmlformats.org/presentationml/2006/main">
  <p:tag name="AS_UNIQUEID" val="8503"/>
</p:tagLst>
</file>

<file path=ppt/tags/tag31.xml><?xml version="1.0" encoding="utf-8"?>
<p:tagLst xmlns:p="http://schemas.openxmlformats.org/presentationml/2006/main">
  <p:tag name="AS_UNIQUEID" val="8504"/>
</p:tagLst>
</file>

<file path=ppt/tags/tag32.xml><?xml version="1.0" encoding="utf-8"?>
<p:tagLst xmlns:p="http://schemas.openxmlformats.org/presentationml/2006/main">
  <p:tag name="AS_UNIQUEID" val="8505"/>
</p:tagLst>
</file>

<file path=ppt/tags/tag33.xml><?xml version="1.0" encoding="utf-8"?>
<p:tagLst xmlns:p="http://schemas.openxmlformats.org/presentationml/2006/main">
  <p:tag name="AS_UNIQUEID" val="8506"/>
</p:tagLst>
</file>

<file path=ppt/tags/tag34.xml><?xml version="1.0" encoding="utf-8"?>
<p:tagLst xmlns:p="http://schemas.openxmlformats.org/presentationml/2006/main">
  <p:tag name="AS_UNIQUEID" val="8507"/>
</p:tagLst>
</file>

<file path=ppt/tags/tag35.xml><?xml version="1.0" encoding="utf-8"?>
<p:tagLst xmlns:p="http://schemas.openxmlformats.org/presentationml/2006/main">
  <p:tag name="AS_UNIQUEID" val="8508"/>
</p:tagLst>
</file>

<file path=ppt/tags/tag36.xml><?xml version="1.0" encoding="utf-8"?>
<p:tagLst xmlns:p="http://schemas.openxmlformats.org/presentationml/2006/main">
  <p:tag name="AS_UNIQUEID" val="8509"/>
</p:tagLst>
</file>

<file path=ppt/tags/tag37.xml><?xml version="1.0" encoding="utf-8"?>
<p:tagLst xmlns:p="http://schemas.openxmlformats.org/presentationml/2006/main">
  <p:tag name="AS_UNIQUEID" val="8510"/>
</p:tagLst>
</file>

<file path=ppt/tags/tag38.xml><?xml version="1.0" encoding="utf-8"?>
<p:tagLst xmlns:p="http://schemas.openxmlformats.org/presentationml/2006/main">
  <p:tag name="AS_UNIQUEID" val="8511"/>
</p:tagLst>
</file>

<file path=ppt/tags/tag39.xml><?xml version="1.0" encoding="utf-8"?>
<p:tagLst xmlns:p="http://schemas.openxmlformats.org/presentationml/2006/main">
  <p:tag name="AS_UNIQUEID" val="8512"/>
</p:tagLst>
</file>

<file path=ppt/tags/tag40.xml><?xml version="1.0" encoding="utf-8"?>
<p:tagLst xmlns:p="http://schemas.openxmlformats.org/presentationml/2006/main">
  <p:tag name="AS_UNIQUEID" val="8513"/>
</p:tagLst>
</file>

<file path=ppt/tags/tag41.xml><?xml version="1.0" encoding="utf-8"?>
<p:tagLst xmlns:p="http://schemas.openxmlformats.org/presentationml/2006/main">
  <p:tag name="AS_UNIQUEID" val="8514"/>
</p:tagLst>
</file>

<file path=ppt/tags/tag42.xml><?xml version="1.0" encoding="utf-8"?>
<p:tagLst xmlns:p="http://schemas.openxmlformats.org/presentationml/2006/main">
  <p:tag name="AS_UNIQUEID" val="8515"/>
</p:tagLst>
</file>

<file path=ppt/tags/tag43.xml><?xml version="1.0" encoding="utf-8"?>
<p:tagLst xmlns:p="http://schemas.openxmlformats.org/presentationml/2006/main">
  <p:tag name="AS_UNIQUEID" val="8516"/>
</p:tagLst>
</file>

<file path=ppt/tags/tag44.xml><?xml version="1.0" encoding="utf-8"?>
<p:tagLst xmlns:p="http://schemas.openxmlformats.org/presentationml/2006/main">
  <p:tag name="AS_UNIQUEID" val="8517"/>
</p:tagLst>
</file>

<file path=ppt/tags/tag45.xml><?xml version="1.0" encoding="utf-8"?>
<p:tagLst xmlns:p="http://schemas.openxmlformats.org/presentationml/2006/main">
  <p:tag name="AS_UNIQUEID" val="8518"/>
</p:tagLst>
</file>

<file path=ppt/tags/tag46.xml><?xml version="1.0" encoding="utf-8"?>
<p:tagLst xmlns:p="http://schemas.openxmlformats.org/presentationml/2006/main">
  <p:tag name="AS_UNIQUEID" val="8519"/>
</p:tagLst>
</file>

<file path=ppt/tags/tag47.xml><?xml version="1.0" encoding="utf-8"?>
<p:tagLst xmlns:p="http://schemas.openxmlformats.org/presentationml/2006/main">
  <p:tag name="AS_UNIQUEID" val="8520"/>
</p:tagLst>
</file>

<file path=ppt/tags/tag48.xml><?xml version="1.0" encoding="utf-8"?>
<p:tagLst xmlns:p="http://schemas.openxmlformats.org/presentationml/2006/main">
  <p:tag name="AS_UNIQUEID" val="8521"/>
</p:tagLst>
</file>

<file path=ppt/tags/tag49.xml><?xml version="1.0" encoding="utf-8"?>
<p:tagLst xmlns:p="http://schemas.openxmlformats.org/presentationml/2006/main">
  <p:tag name="AS_UNIQUEID" val="8522"/>
</p:tagLst>
</file>

<file path=ppt/tags/tag50.xml><?xml version="1.0" encoding="utf-8"?>
<p:tagLst xmlns:p="http://schemas.openxmlformats.org/presentationml/2006/main">
  <p:tag name="AS_UNIQUEID" val="8523"/>
</p:tagLst>
</file>

<file path=ppt/tags/tag51.xml><?xml version="1.0" encoding="utf-8"?>
<p:tagLst xmlns:p="http://schemas.openxmlformats.org/presentationml/2006/main">
  <p:tag name="AS_UNIQUEID" val="8524"/>
</p:tagLst>
</file>

<file path=ppt/tags/tag52.xml><?xml version="1.0" encoding="utf-8"?>
<p:tagLst xmlns:p="http://schemas.openxmlformats.org/presentationml/2006/main">
  <p:tag name="AS_UNIQUEID" val="8525"/>
</p:tagLst>
</file>

<file path=ppt/tags/tag53.xml><?xml version="1.0" encoding="utf-8"?>
<p:tagLst xmlns:p="http://schemas.openxmlformats.org/presentationml/2006/main">
  <p:tag name="AS_UNIQUEID" val="8526"/>
</p:tagLst>
</file>

<file path=ppt/tags/tag54.xml><?xml version="1.0" encoding="utf-8"?>
<p:tagLst xmlns:p="http://schemas.openxmlformats.org/presentationml/2006/main">
  <p:tag name="AS_UNIQUEID" val="8527"/>
</p:tagLst>
</file>

<file path=ppt/tags/tag55.xml><?xml version="1.0" encoding="utf-8"?>
<p:tagLst xmlns:p="http://schemas.openxmlformats.org/presentationml/2006/main">
  <p:tag name="AS_UNIQUEID" val="8528"/>
</p:tagLst>
</file>

<file path=ppt/tags/tag56.xml><?xml version="1.0" encoding="utf-8"?>
<p:tagLst xmlns:p="http://schemas.openxmlformats.org/presentationml/2006/main">
  <p:tag name="AS_UNIQUEID" val="8529"/>
</p:tagLst>
</file>

<file path=ppt/tags/tag57.xml><?xml version="1.0" encoding="utf-8"?>
<p:tagLst xmlns:p="http://schemas.openxmlformats.org/presentationml/2006/main">
  <p:tag name="AS_UNIQUEID" val="8530"/>
</p:tagLst>
</file>

<file path=ppt/tags/tag58.xml><?xml version="1.0" encoding="utf-8"?>
<p:tagLst xmlns:p="http://schemas.openxmlformats.org/presentationml/2006/main">
  <p:tag name="AS_UNIQUEID" val="8531"/>
</p:tagLst>
</file>

<file path=ppt/tags/tag59.xml><?xml version="1.0" encoding="utf-8"?>
<p:tagLst xmlns:p="http://schemas.openxmlformats.org/presentationml/2006/main">
  <p:tag name="AS_UNIQUEID" val="8532"/>
</p:tagLst>
</file>

<file path=ppt/tags/tag60.xml><?xml version="1.0" encoding="utf-8"?>
<p:tagLst xmlns:p="http://schemas.openxmlformats.org/presentationml/2006/main">
  <p:tag name="AS_UNIQUEID" val="8533"/>
</p:tagLst>
</file>

<file path=ppt/tags/tag61.xml><?xml version="1.0" encoding="utf-8"?>
<p:tagLst xmlns:p="http://schemas.openxmlformats.org/presentationml/2006/main">
  <p:tag name="AS_UNIQUEID" val="8534"/>
</p:tagLst>
</file>

<file path=ppt/tags/tag62.xml><?xml version="1.0" encoding="utf-8"?>
<p:tagLst xmlns:p="http://schemas.openxmlformats.org/presentationml/2006/main">
  <p:tag name="AS_UNIQUEID" val="8535"/>
</p:tagLst>
</file>

<file path=ppt/tags/tag63.xml><?xml version="1.0" encoding="utf-8"?>
<p:tagLst xmlns:p="http://schemas.openxmlformats.org/presentationml/2006/main">
  <p:tag name="AS_UNIQUEID" val="8536"/>
</p:tagLst>
</file>

<file path=ppt/tags/tag64.xml><?xml version="1.0" encoding="utf-8"?>
<p:tagLst xmlns:p="http://schemas.openxmlformats.org/presentationml/2006/main">
  <p:tag name="AS_UNIQUEID" val="8537"/>
</p:tagLst>
</file>

<file path=ppt/tags/tag65.xml><?xml version="1.0" encoding="utf-8"?>
<p:tagLst xmlns:p="http://schemas.openxmlformats.org/presentationml/2006/main">
  <p:tag name="AS_UNIQUEID" val="8538"/>
</p:tagLst>
</file>

<file path=ppt/tags/tag66.xml><?xml version="1.0" encoding="utf-8"?>
<p:tagLst xmlns:p="http://schemas.openxmlformats.org/presentationml/2006/main">
  <p:tag name="AS_UNIQUEID" val="8539"/>
</p:tagLst>
</file>

<file path=ppt/tags/tag67.xml><?xml version="1.0" encoding="utf-8"?>
<p:tagLst xmlns:p="http://schemas.openxmlformats.org/presentationml/2006/main">
  <p:tag name="AS_UNIQUEID" val="8540"/>
</p:tagLst>
</file>

<file path=ppt/tags/tag68.xml><?xml version="1.0" encoding="utf-8"?>
<p:tagLst xmlns:p="http://schemas.openxmlformats.org/presentationml/2006/main">
  <p:tag name="AS_UNIQUEID" val="8541"/>
</p:tagLst>
</file>

<file path=ppt/tags/tag69.xml><?xml version="1.0" encoding="utf-8"?>
<p:tagLst xmlns:p="http://schemas.openxmlformats.org/presentationml/2006/main">
  <p:tag name="AS_UNIQUEID" val="8542"/>
</p:tagLst>
</file>

<file path=ppt/tags/tag70.xml><?xml version="1.0" encoding="utf-8"?>
<p:tagLst xmlns:p="http://schemas.openxmlformats.org/presentationml/2006/main">
  <p:tag name="AS_UNIQUEID" val="8543"/>
</p:tagLst>
</file>

<file path=ppt/tags/tag71.xml><?xml version="1.0" encoding="utf-8"?>
<p:tagLst xmlns:p="http://schemas.openxmlformats.org/presentationml/2006/main">
  <p:tag name="AS_UNIQUEID" val="8544"/>
</p:tagLst>
</file>

<file path=ppt/tags/tag72.xml><?xml version="1.0" encoding="utf-8"?>
<p:tagLst xmlns:p="http://schemas.openxmlformats.org/presentationml/2006/main">
  <p:tag name="AS_UNIQUEID" val="8545"/>
</p:tagLst>
</file>

<file path=ppt/tags/tag73.xml><?xml version="1.0" encoding="utf-8"?>
<p:tagLst xmlns:p="http://schemas.openxmlformats.org/presentationml/2006/main">
  <p:tag name="AS_UNIQUEID" val="8546"/>
</p:tagLst>
</file>

<file path=ppt/tags/tag74.xml><?xml version="1.0" encoding="utf-8"?>
<p:tagLst xmlns:p="http://schemas.openxmlformats.org/presentationml/2006/main">
  <p:tag name="AS_UNIQUEID" val="8547"/>
</p:tagLst>
</file>

<file path=ppt/tags/tag75.xml><?xml version="1.0" encoding="utf-8"?>
<p:tagLst xmlns:p="http://schemas.openxmlformats.org/presentationml/2006/main">
  <p:tag name="AS_UNIQUEID" val="8548"/>
</p:tagLst>
</file>

<file path=ppt/tags/tag76.xml><?xml version="1.0" encoding="utf-8"?>
<p:tagLst xmlns:p="http://schemas.openxmlformats.org/presentationml/2006/main">
  <p:tag name="AS_UNIQUEID" val="7930"/>
</p:tagLst>
</file>

<file path=ppt/tags/tag77.xml><?xml version="1.0" encoding="utf-8"?>
<p:tagLst xmlns:p="http://schemas.openxmlformats.org/presentationml/2006/main">
  <p:tag name="AS_UNIQUEID" val="7931"/>
</p:tagLst>
</file>

<file path=ppt/tags/tag78.xml><?xml version="1.0" encoding="utf-8"?>
<p:tagLst xmlns:p="http://schemas.openxmlformats.org/presentationml/2006/main">
  <p:tag name="AS_UNIQUEID" val="11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9.xml><?xml version="1.0" encoding="utf-8"?>
<p:tagLst xmlns:p="http://schemas.openxmlformats.org/presentationml/2006/main">
  <p:tag name="AS_UNIQUEID" val="11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0.xml><?xml version="1.0" encoding="utf-8"?>
<p:tagLst xmlns:p="http://schemas.openxmlformats.org/presentationml/2006/main">
  <p:tag name="AS_UNIQUEID" val="116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1.xml><?xml version="1.0" encoding="utf-8"?>
<p:tagLst xmlns:p="http://schemas.openxmlformats.org/presentationml/2006/main">
  <p:tag name="AS_UNIQUEID" val="11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2.xml><?xml version="1.0" encoding="utf-8"?>
<p:tagLst xmlns:p="http://schemas.openxmlformats.org/presentationml/2006/main">
  <p:tag name="AS_UNIQUEID" val="11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3.xml><?xml version="1.0" encoding="utf-8"?>
<p:tagLst xmlns:p="http://schemas.openxmlformats.org/presentationml/2006/main">
  <p:tag name="AS_UNIQUEID" val="7932"/>
</p:tagLst>
</file>

<file path=ppt/tags/tag84.xml><?xml version="1.0" encoding="utf-8"?>
<p:tagLst xmlns:p="http://schemas.openxmlformats.org/presentationml/2006/main">
  <p:tag name="AS_UNIQUEID" val="11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5.xml><?xml version="1.0" encoding="utf-8"?>
<p:tagLst xmlns:p="http://schemas.openxmlformats.org/presentationml/2006/main">
  <p:tag name="AS_UNIQUEID" val="11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6.xml><?xml version="1.0" encoding="utf-8"?>
<p:tagLst xmlns:p="http://schemas.openxmlformats.org/presentationml/2006/main">
  <p:tag name="AS_UNIQUEID" val="11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7.xml><?xml version="1.0" encoding="utf-8"?>
<p:tagLst xmlns:p="http://schemas.openxmlformats.org/presentationml/2006/main">
  <p:tag name="AS_UNIQUEID" val="11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8.xml><?xml version="1.0" encoding="utf-8"?>
<p:tagLst xmlns:p="http://schemas.openxmlformats.org/presentationml/2006/main">
  <p:tag name="AS_UNIQUEID" val="11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9.xml><?xml version="1.0" encoding="utf-8"?>
<p:tagLst xmlns:p="http://schemas.openxmlformats.org/presentationml/2006/main">
  <p:tag name="AS_UNIQUEID" val="11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11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11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117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11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11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5.xml><?xml version="1.0" encoding="utf-8"?>
<p:tagLst xmlns:p="http://schemas.openxmlformats.org/presentationml/2006/main">
  <p:tag name="AS_UNIQUEID" val="11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6.xml><?xml version="1.0" encoding="utf-8"?>
<p:tagLst xmlns:p="http://schemas.openxmlformats.org/presentationml/2006/main">
  <p:tag name="AS_UNIQUEID" val="11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7.xml><?xml version="1.0" encoding="utf-8"?>
<p:tagLst xmlns:p="http://schemas.openxmlformats.org/presentationml/2006/main">
  <p:tag name="AS_UNIQUEID" val="11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8.xml><?xml version="1.0" encoding="utf-8"?>
<p:tagLst xmlns:p="http://schemas.openxmlformats.org/presentationml/2006/main">
  <p:tag name="AS_UNIQUEID" val="118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9.xml><?xml version="1.0" encoding="utf-8"?>
<p:tagLst xmlns:p="http://schemas.openxmlformats.org/presentationml/2006/main">
  <p:tag name="AS_UNIQUEID" val="11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AS_UNIQUEID" val="11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AS_UNIQUEID" val="11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AS_UNIQUEID" val="11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3.xml><?xml version="1.0" encoding="utf-8"?>
<p:tagLst xmlns:p="http://schemas.openxmlformats.org/presentationml/2006/main">
  <p:tag name="AS_UNIQUEID" val="11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4.xml><?xml version="1.0" encoding="utf-8"?>
<p:tagLst xmlns:p="http://schemas.openxmlformats.org/presentationml/2006/main">
  <p:tag name="AS_UNIQUEID" val="11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5.xml><?xml version="1.0" encoding="utf-8"?>
<p:tagLst xmlns:p="http://schemas.openxmlformats.org/presentationml/2006/main">
  <p:tag name="AS_UNIQUEID" val="11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6.xml><?xml version="1.0" encoding="utf-8"?>
<p:tagLst xmlns:p="http://schemas.openxmlformats.org/presentationml/2006/main">
  <p:tag name="AS_UNIQUEID" val="11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7.xml><?xml version="1.0" encoding="utf-8"?>
<p:tagLst xmlns:p="http://schemas.openxmlformats.org/presentationml/2006/main">
  <p:tag name="AS_UNIQUEID" val="11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8.xml><?xml version="1.0" encoding="utf-8"?>
<p:tagLst xmlns:p="http://schemas.openxmlformats.org/presentationml/2006/main">
  <p:tag name="AS_UNIQUEID" val="11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9.xml><?xml version="1.0" encoding="utf-8"?>
<p:tagLst xmlns:p="http://schemas.openxmlformats.org/presentationml/2006/main">
  <p:tag name="AS_UNIQUEID" val="7933"/>
</p:tagLst>
</file>

<file path=ppt/tags/tag110.xml><?xml version="1.0" encoding="utf-8"?>
<p:tagLst xmlns:p="http://schemas.openxmlformats.org/presentationml/2006/main">
  <p:tag name="AS_UNIQUEID" val="12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1.xml><?xml version="1.0" encoding="utf-8"?>
<p:tagLst xmlns:p="http://schemas.openxmlformats.org/presentationml/2006/main">
  <p:tag name="AS_UNIQUEID" val="12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2.xml><?xml version="1.0" encoding="utf-8"?>
<p:tagLst xmlns:p="http://schemas.openxmlformats.org/presentationml/2006/main">
  <p:tag name="AS_UNIQUEID" val="12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3.xml><?xml version="1.0" encoding="utf-8"?>
<p:tagLst xmlns:p="http://schemas.openxmlformats.org/presentationml/2006/main">
  <p:tag name="AS_UNIQUEID" val="12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4.xml><?xml version="1.0" encoding="utf-8"?>
<p:tagLst xmlns:p="http://schemas.openxmlformats.org/presentationml/2006/main">
  <p:tag name="AS_UNIQUEID" val="12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5.xml><?xml version="1.0" encoding="utf-8"?>
<p:tagLst xmlns:p="http://schemas.openxmlformats.org/presentationml/2006/main">
  <p:tag name="AS_UNIQUEID" val="12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6.xml><?xml version="1.0" encoding="utf-8"?>
<p:tagLst xmlns:p="http://schemas.openxmlformats.org/presentationml/2006/main">
  <p:tag name="AS_UNIQUEID" val="7934"/>
</p:tagLst>
</file>

<file path=ppt/tags/tag117.xml><?xml version="1.0" encoding="utf-8"?>
<p:tagLst xmlns:p="http://schemas.openxmlformats.org/presentationml/2006/main">
  <p:tag name="AS_UNIQUEID" val="12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8.xml><?xml version="1.0" encoding="utf-8"?>
<p:tagLst xmlns:p="http://schemas.openxmlformats.org/presentationml/2006/main">
  <p:tag name="AS_UNIQUEID" val="1211"/>
</p:tagLst>
</file>

<file path=ppt/tags/tag119.xml><?xml version="1.0" encoding="utf-8"?>
<p:tagLst xmlns:p="http://schemas.openxmlformats.org/presentationml/2006/main">
  <p:tag name="AS_UNIQUEID" val="12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0.xml><?xml version="1.0" encoding="utf-8"?>
<p:tagLst xmlns:p="http://schemas.openxmlformats.org/presentationml/2006/main">
  <p:tag name="AS_UNIQUEID" val="12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1.xml><?xml version="1.0" encoding="utf-8"?>
<p:tagLst xmlns:p="http://schemas.openxmlformats.org/presentationml/2006/main">
  <p:tag name="AS_UNIQUEID" val="12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2.xml><?xml version="1.0" encoding="utf-8"?>
<p:tagLst xmlns:p="http://schemas.openxmlformats.org/presentationml/2006/main">
  <p:tag name="AS_UNIQUEID" val="1215"/>
</p:tagLst>
</file>

<file path=ppt/tags/tag123.xml><?xml version="1.0" encoding="utf-8"?>
<p:tagLst xmlns:p="http://schemas.openxmlformats.org/presentationml/2006/main">
  <p:tag name="AS_UNIQUEID" val="12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4.xml><?xml version="1.0" encoding="utf-8"?>
<p:tagLst xmlns:p="http://schemas.openxmlformats.org/presentationml/2006/main">
  <p:tag name="AS_UNIQUEID" val="12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5.xml><?xml version="1.0" encoding="utf-8"?>
<p:tagLst xmlns:p="http://schemas.openxmlformats.org/presentationml/2006/main">
  <p:tag name="AS_UNIQUEID" val="12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6.xml><?xml version="1.0" encoding="utf-8"?>
<p:tagLst xmlns:p="http://schemas.openxmlformats.org/presentationml/2006/main">
  <p:tag name="AS_UNIQUEID" val="12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7.xml><?xml version="1.0" encoding="utf-8"?>
<p:tagLst xmlns:p="http://schemas.openxmlformats.org/presentationml/2006/main">
  <p:tag name="AS_UNIQUEID" val="12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8.xml><?xml version="1.0" encoding="utf-8"?>
<p:tagLst xmlns:p="http://schemas.openxmlformats.org/presentationml/2006/main">
  <p:tag name="AS_UNIQUEID" val="122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9.xml><?xml version="1.0" encoding="utf-8"?>
<p:tagLst xmlns:p="http://schemas.openxmlformats.org/presentationml/2006/main">
  <p:tag name="AS_UNIQUEID" val="12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0.xml><?xml version="1.0" encoding="utf-8"?>
<p:tagLst xmlns:p="http://schemas.openxmlformats.org/presentationml/2006/main">
  <p:tag name="AS_UNIQUEID" val="12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1.xml><?xml version="1.0" encoding="utf-8"?>
<p:tagLst xmlns:p="http://schemas.openxmlformats.org/presentationml/2006/main">
  <p:tag name="AS_UNIQUEID" val="12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AS_UNIQUEID" val="12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AS_UNIQUEID" val="7935"/>
</p:tagLst>
</file>

<file path=ppt/tags/tag134.xml><?xml version="1.0" encoding="utf-8"?>
<p:tagLst xmlns:p="http://schemas.openxmlformats.org/presentationml/2006/main">
  <p:tag name="AS_UNIQUEID" val="122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5.xml><?xml version="1.0" encoding="utf-8"?>
<p:tagLst xmlns:p="http://schemas.openxmlformats.org/presentationml/2006/main">
  <p:tag name="AS_UNIQUEID" val="12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6.xml><?xml version="1.0" encoding="utf-8"?>
<p:tagLst xmlns:p="http://schemas.openxmlformats.org/presentationml/2006/main">
  <p:tag name="AS_UNIQUEID" val="12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7.xml><?xml version="1.0" encoding="utf-8"?>
<p:tagLst xmlns:p="http://schemas.openxmlformats.org/presentationml/2006/main">
  <p:tag name="AS_UNIQUEID" val="12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8.xml><?xml version="1.0" encoding="utf-8"?>
<p:tagLst xmlns:p="http://schemas.openxmlformats.org/presentationml/2006/main">
  <p:tag name="AS_UNIQUEID" val="12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9.xml><?xml version="1.0" encoding="utf-8"?>
<p:tagLst xmlns:p="http://schemas.openxmlformats.org/presentationml/2006/main">
  <p:tag name="AS_UNIQUEID" val="12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0.xml><?xml version="1.0" encoding="utf-8"?>
<p:tagLst xmlns:p="http://schemas.openxmlformats.org/presentationml/2006/main">
  <p:tag name="AS_UNIQUEID" val="12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1.xml><?xml version="1.0" encoding="utf-8"?>
<p:tagLst xmlns:p="http://schemas.openxmlformats.org/presentationml/2006/main">
  <p:tag name="AS_UNIQUEID" val="12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2.xml><?xml version="1.0" encoding="utf-8"?>
<p:tagLst xmlns:p="http://schemas.openxmlformats.org/presentationml/2006/main">
  <p:tag name="AS_UNIQUEID" val="12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AS_UNIQUEID" val="12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AS_UNIQUEID" val="12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AS_UNIQUEID" val="12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AS_UNIQUEID" val="12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AS_UNIQUEID" val="12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AS_UNIQUEID" val="12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AS_UNIQUEID" val="12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AS_UNIQUEID" val="124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AS_UNIQUEID" val="7936"/>
</p:tagLst>
</file>

<file path=ppt/tags/tag152.xml><?xml version="1.0" encoding="utf-8"?>
<p:tagLst xmlns:p="http://schemas.openxmlformats.org/presentationml/2006/main">
  <p:tag name="AS_UNIQUEID" val="12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AS_UNIQUEID" val="12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AS_UNIQUEID" val="12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5.xml><?xml version="1.0" encoding="utf-8"?>
<p:tagLst xmlns:p="http://schemas.openxmlformats.org/presentationml/2006/main">
  <p:tag name="AS_UNIQUEID" val="7937"/>
</p:tagLst>
</file>

<file path=ppt/tags/tag156.xml><?xml version="1.0" encoding="utf-8"?>
<p:tagLst xmlns:p="http://schemas.openxmlformats.org/presentationml/2006/main">
  <p:tag name="AS_UNIQUEID" val="12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AS_UNIQUEID" val="1250"/>
</p:tagLst>
</file>

<file path=ppt/tags/tag158.xml><?xml version="1.0" encoding="utf-8"?>
<p:tagLst xmlns:p="http://schemas.openxmlformats.org/presentationml/2006/main">
  <p:tag name="AS_UNIQUEID" val="12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AS_UNIQUEID" val="125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AS_UNIQUEID" val="12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AS_UNIQUEID" val="1254"/>
</p:tagLst>
</file>

<file path=ppt/tags/tag162.xml><?xml version="1.0" encoding="utf-8"?>
<p:tagLst xmlns:p="http://schemas.openxmlformats.org/presentationml/2006/main">
  <p:tag name="AS_UNIQUEID" val="12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AS_UNIQUEID" val="12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4.xml><?xml version="1.0" encoding="utf-8"?>
<p:tagLst xmlns:p="http://schemas.openxmlformats.org/presentationml/2006/main">
  <p:tag name="AS_UNIQUEID" val="12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5.xml><?xml version="1.0" encoding="utf-8"?>
<p:tagLst xmlns:p="http://schemas.openxmlformats.org/presentationml/2006/main">
  <p:tag name="AS_UNIQUEID" val="12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6.xml><?xml version="1.0" encoding="utf-8"?>
<p:tagLst xmlns:p="http://schemas.openxmlformats.org/presentationml/2006/main">
  <p:tag name="AS_UNIQUEID" val="125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7.xml><?xml version="1.0" encoding="utf-8"?>
<p:tagLst xmlns:p="http://schemas.openxmlformats.org/presentationml/2006/main">
  <p:tag name="AS_UNIQUEID" val="12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8.xml><?xml version="1.0" encoding="utf-8"?>
<p:tagLst xmlns:p="http://schemas.openxmlformats.org/presentationml/2006/main">
  <p:tag name="AS_UNIQUEID" val="12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9.xml><?xml version="1.0" encoding="utf-8"?>
<p:tagLst xmlns:p="http://schemas.openxmlformats.org/presentationml/2006/main">
  <p:tag name="AS_UNIQUEID" val="12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0.xml><?xml version="1.0" encoding="utf-8"?>
<p:tagLst xmlns:p="http://schemas.openxmlformats.org/presentationml/2006/main">
  <p:tag name="AS_UNIQUEID" val="7938"/>
</p:tagLst>
</file>

<file path=ppt/tags/tag171.xml><?xml version="1.0" encoding="utf-8"?>
<p:tagLst xmlns:p="http://schemas.openxmlformats.org/presentationml/2006/main">
  <p:tag name="AS_UNIQUEID" val="12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AS_UNIQUEID" val="1265"/>
</p:tagLst>
</file>

<file path=ppt/tags/tag173.xml><?xml version="1.0" encoding="utf-8"?>
<p:tagLst xmlns:p="http://schemas.openxmlformats.org/presentationml/2006/main">
  <p:tag name="AS_UNIQUEID" val="12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4.xml><?xml version="1.0" encoding="utf-8"?>
<p:tagLst xmlns:p="http://schemas.openxmlformats.org/presentationml/2006/main">
  <p:tag name="AS_UNIQUEID" val="12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5.xml><?xml version="1.0" encoding="utf-8"?>
<p:tagLst xmlns:p="http://schemas.openxmlformats.org/presentationml/2006/main">
  <p:tag name="AS_UNIQUEID" val="12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6.xml><?xml version="1.0" encoding="utf-8"?>
<p:tagLst xmlns:p="http://schemas.openxmlformats.org/presentationml/2006/main">
  <p:tag name="AS_UNIQUEID" val="1269"/>
</p:tagLst>
</file>

<file path=ppt/tags/tag177.xml><?xml version="1.0" encoding="utf-8"?>
<p:tagLst xmlns:p="http://schemas.openxmlformats.org/presentationml/2006/main">
  <p:tag name="AS_UNIQUEID" val="127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8.xml><?xml version="1.0" encoding="utf-8"?>
<p:tagLst xmlns:p="http://schemas.openxmlformats.org/presentationml/2006/main">
  <p:tag name="AS_UNIQUEID" val="12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9.xml><?xml version="1.0" encoding="utf-8"?>
<p:tagLst xmlns:p="http://schemas.openxmlformats.org/presentationml/2006/main">
  <p:tag name="AS_UNIQUEID" val="12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80.xml><?xml version="1.0" encoding="utf-8"?>
<p:tagLst xmlns:p="http://schemas.openxmlformats.org/presentationml/2006/main">
  <p:tag name="AS_UNIQUEID" val="12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81.xml><?xml version="1.0" encoding="utf-8"?>
<p:tagLst xmlns:p="http://schemas.openxmlformats.org/presentationml/2006/main">
  <p:tag name="AS_UNIQUEID" val="12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82.xml><?xml version="1.0" encoding="utf-8"?>
<p:tagLst xmlns:p="http://schemas.openxmlformats.org/presentationml/2006/main">
  <p:tag name="AS_UNIQUEID" val="12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83.xml><?xml version="1.0" encoding="utf-8"?>
<p:tagLst xmlns:p="http://schemas.openxmlformats.org/presentationml/2006/main">
  <p:tag name="AS_UNIQUEID" val="127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84.xml><?xml version="1.0" encoding="utf-8"?>
<p:tagLst xmlns:p="http://schemas.openxmlformats.org/presentationml/2006/main">
  <p:tag name="AS_UNIQUEID" val="7939"/>
</p:tagLst>
</file>

<file path=ppt/tags/tag185.xml><?xml version="1.0" encoding="utf-8"?>
<p:tagLst xmlns:p="http://schemas.openxmlformats.org/presentationml/2006/main">
  <p:tag name="AS_UNIQUEID" val="127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6.xml><?xml version="1.0" encoding="utf-8"?>
<p:tagLst xmlns:p="http://schemas.openxmlformats.org/presentationml/2006/main">
  <p:tag name="AS_UNIQUEID" val="1279"/>
</p:tagLst>
</file>

<file path=ppt/tags/tag187.xml><?xml version="1.0" encoding="utf-8"?>
<p:tagLst xmlns:p="http://schemas.openxmlformats.org/presentationml/2006/main">
  <p:tag name="AS_UNIQUEID" val="12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8.xml><?xml version="1.0" encoding="utf-8"?>
<p:tagLst xmlns:p="http://schemas.openxmlformats.org/presentationml/2006/main">
  <p:tag name="AS_UNIQUEID" val="12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9.xml><?xml version="1.0" encoding="utf-8"?>
<p:tagLst xmlns:p="http://schemas.openxmlformats.org/presentationml/2006/main">
  <p:tag name="AS_UNIQUEID" val="128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0.xml><?xml version="1.0" encoding="utf-8"?>
<p:tagLst xmlns:p="http://schemas.openxmlformats.org/presentationml/2006/main">
  <p:tag name="AS_UNIQUEID" val="1283"/>
</p:tagLst>
</file>

<file path=ppt/tags/tag191.xml><?xml version="1.0" encoding="utf-8"?>
<p:tagLst xmlns:p="http://schemas.openxmlformats.org/presentationml/2006/main">
  <p:tag name="AS_UNIQUEID" val="128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2.xml><?xml version="1.0" encoding="utf-8"?>
<p:tagLst xmlns:p="http://schemas.openxmlformats.org/presentationml/2006/main">
  <p:tag name="AS_UNIQUEID" val="128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3.xml><?xml version="1.0" encoding="utf-8"?>
<p:tagLst xmlns:p="http://schemas.openxmlformats.org/presentationml/2006/main">
  <p:tag name="AS_UNIQUEID" val="12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4.xml><?xml version="1.0" encoding="utf-8"?>
<p:tagLst xmlns:p="http://schemas.openxmlformats.org/presentationml/2006/main">
  <p:tag name="AS_UNIQUEID" val="12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5.xml><?xml version="1.0" encoding="utf-8"?>
<p:tagLst xmlns:p="http://schemas.openxmlformats.org/presentationml/2006/main">
  <p:tag name="AS_UNIQUEID" val="12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6.xml><?xml version="1.0" encoding="utf-8"?>
<p:tagLst xmlns:p="http://schemas.openxmlformats.org/presentationml/2006/main">
  <p:tag name="AS_UNIQUEID" val="12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7.xml><?xml version="1.0" encoding="utf-8"?>
<p:tagLst xmlns:p="http://schemas.openxmlformats.org/presentationml/2006/main">
  <p:tag name="AS_UNIQUEID" val="7940"/>
</p:tagLst>
</file>

<file path=ppt/tags/tag198.xml><?xml version="1.0" encoding="utf-8"?>
<p:tagLst xmlns:p="http://schemas.openxmlformats.org/presentationml/2006/main">
  <p:tag name="AS_UNIQUEID" val="12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AS_UNIQUEID" val="129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AS_UNIQUEID" val="129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1.xml><?xml version="1.0" encoding="utf-8"?>
<p:tagLst xmlns:p="http://schemas.openxmlformats.org/presentationml/2006/main">
  <p:tag name="AS_UNIQUEID" val="129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2.xml><?xml version="1.0" encoding="utf-8"?>
<p:tagLst xmlns:p="http://schemas.openxmlformats.org/presentationml/2006/main">
  <p:tag name="AS_UNIQUEID" val="129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3.xml><?xml version="1.0" encoding="utf-8"?>
<p:tagLst xmlns:p="http://schemas.openxmlformats.org/presentationml/2006/main">
  <p:tag name="AS_UNIQUEID" val="129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4.xml><?xml version="1.0" encoding="utf-8"?>
<p:tagLst xmlns:p="http://schemas.openxmlformats.org/presentationml/2006/main">
  <p:tag name="AS_UNIQUEID" val="129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5.xml><?xml version="1.0" encoding="utf-8"?>
<p:tagLst xmlns:p="http://schemas.openxmlformats.org/presentationml/2006/main">
  <p:tag name="AS_UNIQUEID" val="12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6.xml><?xml version="1.0" encoding="utf-8"?>
<p:tagLst xmlns:p="http://schemas.openxmlformats.org/presentationml/2006/main">
  <p:tag name="AS_UNIQUEID" val="12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7.xml><?xml version="1.0" encoding="utf-8"?>
<p:tagLst xmlns:p="http://schemas.openxmlformats.org/presentationml/2006/main">
  <p:tag name="AS_UNIQUEID" val="13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8.xml><?xml version="1.0" encoding="utf-8"?>
<p:tagLst xmlns:p="http://schemas.openxmlformats.org/presentationml/2006/main">
  <p:tag name="AS_UNIQUEID" val="130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9.xml><?xml version="1.0" encoding="utf-8"?>
<p:tagLst xmlns:p="http://schemas.openxmlformats.org/presentationml/2006/main">
  <p:tag name="AS_UNIQUEID" val="130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0.xml><?xml version="1.0" encoding="utf-8"?>
<p:tagLst xmlns:p="http://schemas.openxmlformats.org/presentationml/2006/main">
  <p:tag name="AS_UNIQUEID" val="130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1.xml><?xml version="1.0" encoding="utf-8"?>
<p:tagLst xmlns:p="http://schemas.openxmlformats.org/presentationml/2006/main">
  <p:tag name="AS_UNIQUEID" val="130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2.xml><?xml version="1.0" encoding="utf-8"?>
<p:tagLst xmlns:p="http://schemas.openxmlformats.org/presentationml/2006/main">
  <p:tag name="AS_UNIQUEID" val="130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3.xml><?xml version="1.0" encoding="utf-8"?>
<p:tagLst xmlns:p="http://schemas.openxmlformats.org/presentationml/2006/main">
  <p:tag name="AS_UNIQUEID" val="130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AS_UNIQUEID" val="130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5.xml><?xml version="1.0" encoding="utf-8"?>
<p:tagLst xmlns:p="http://schemas.openxmlformats.org/presentationml/2006/main">
  <p:tag name="AS_UNIQUEID" val="130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6.xml><?xml version="1.0" encoding="utf-8"?>
<p:tagLst xmlns:p="http://schemas.openxmlformats.org/presentationml/2006/main">
  <p:tag name="AS_UNIQUEID" val="130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AS_UNIQUEID" val="13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AS_UNIQUEID" val="13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AS_UNIQUEID" val="7941"/>
</p:tagLst>
</file>

<file path=ppt/tags/tag220.xml><?xml version="1.0" encoding="utf-8"?>
<p:tagLst xmlns:p="http://schemas.openxmlformats.org/presentationml/2006/main">
  <p:tag name="AS_UNIQUEID" val="1313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21.xml><?xml version="1.0" encoding="utf-8"?>
<p:tagLst xmlns:p="http://schemas.openxmlformats.org/presentationml/2006/main">
  <p:tag name="AS_UNIQUEID" val="1314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22.xml><?xml version="1.0" encoding="utf-8"?>
<p:tagLst xmlns:p="http://schemas.openxmlformats.org/presentationml/2006/main">
  <p:tag name="AS_UNIQUEID" val="1315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23.xml><?xml version="1.0" encoding="utf-8"?>
<p:tagLst xmlns:p="http://schemas.openxmlformats.org/presentationml/2006/main">
  <p:tag name="AS_UNIQUEID" val="1316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24.xml><?xml version="1.0" encoding="utf-8"?>
<p:tagLst xmlns:p="http://schemas.openxmlformats.org/presentationml/2006/main">
  <p:tag name="AS_UNIQUEID" val="1317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25.xml><?xml version="1.0" encoding="utf-8"?>
<p:tagLst xmlns:p="http://schemas.openxmlformats.org/presentationml/2006/main">
  <p:tag name="AS_UNIQUEID" val="1318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26.xml><?xml version="1.0" encoding="utf-8"?>
<p:tagLst xmlns:p="http://schemas.openxmlformats.org/presentationml/2006/main">
  <p:tag name="AS_UNIQUEID" val="1319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27.xml><?xml version="1.0" encoding="utf-8"?>
<p:tagLst xmlns:p="http://schemas.openxmlformats.org/presentationml/2006/main">
  <p:tag name="AS_UNIQUEID" val="1320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28.xml><?xml version="1.0" encoding="utf-8"?>
<p:tagLst xmlns:p="http://schemas.openxmlformats.org/presentationml/2006/main">
  <p:tag name="AS_UNIQUEID" val="7942"/>
</p:tagLst>
</file>

<file path=ppt/tags/tag229.xml><?xml version="1.0" encoding="utf-8"?>
<p:tagLst xmlns:p="http://schemas.openxmlformats.org/presentationml/2006/main">
  <p:tag name="AS_UNIQUEID" val="1322"/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AS_UNIQUEID" val="1323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1.xml><?xml version="1.0" encoding="utf-8"?>
<p:tagLst xmlns:p="http://schemas.openxmlformats.org/presentationml/2006/main">
  <p:tag name="AS_UNIQUEID" val="1324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2.xml><?xml version="1.0" encoding="utf-8"?>
<p:tagLst xmlns:p="http://schemas.openxmlformats.org/presentationml/2006/main">
  <p:tag name="AS_UNIQUEID" val="1325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3.xml><?xml version="1.0" encoding="utf-8"?>
<p:tagLst xmlns:p="http://schemas.openxmlformats.org/presentationml/2006/main">
  <p:tag name="AS_UNIQUEID" val="1326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4.xml><?xml version="1.0" encoding="utf-8"?>
<p:tagLst xmlns:p="http://schemas.openxmlformats.org/presentationml/2006/main">
  <p:tag name="AS_UNIQUEID" val="1327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5.xml><?xml version="1.0" encoding="utf-8"?>
<p:tagLst xmlns:p="http://schemas.openxmlformats.org/presentationml/2006/main">
  <p:tag name="AS_UNIQUEID" val="1328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6.xml><?xml version="1.0" encoding="utf-8"?>
<p:tagLst xmlns:p="http://schemas.openxmlformats.org/presentationml/2006/main">
  <p:tag name="AS_UNIQUEID" val="1329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7.xml><?xml version="1.0" encoding="utf-8"?>
<p:tagLst xmlns:p="http://schemas.openxmlformats.org/presentationml/2006/main">
  <p:tag name="AS_UNIQUEID" val="1330"/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8.xml><?xml version="1.0" encoding="utf-8"?>
<p:tagLst xmlns:p="http://schemas.openxmlformats.org/presentationml/2006/main">
  <p:tag name="AS_UNIQUEID" val="7943"/>
</p:tagLst>
</file>

<file path=ppt/tags/tag239.xml><?xml version="1.0" encoding="utf-8"?>
<p:tagLst xmlns:p="http://schemas.openxmlformats.org/presentationml/2006/main">
  <p:tag name="AS_UNIQUEID" val="1332"/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0.xml><?xml version="1.0" encoding="utf-8"?>
<p:tagLst xmlns:p="http://schemas.openxmlformats.org/presentationml/2006/main">
  <p:tag name="AS_UNIQUEID" val="1333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1.xml><?xml version="1.0" encoding="utf-8"?>
<p:tagLst xmlns:p="http://schemas.openxmlformats.org/presentationml/2006/main">
  <p:tag name="AS_UNIQUEID" val="1334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2.xml><?xml version="1.0" encoding="utf-8"?>
<p:tagLst xmlns:p="http://schemas.openxmlformats.org/presentationml/2006/main">
  <p:tag name="AS_UNIQUEID" val="1335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3.xml><?xml version="1.0" encoding="utf-8"?>
<p:tagLst xmlns:p="http://schemas.openxmlformats.org/presentationml/2006/main">
  <p:tag name="AS_UNIQUEID" val="1336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4.xml><?xml version="1.0" encoding="utf-8"?>
<p:tagLst xmlns:p="http://schemas.openxmlformats.org/presentationml/2006/main">
  <p:tag name="AS_UNIQUEID" val="1337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5.xml><?xml version="1.0" encoding="utf-8"?>
<p:tagLst xmlns:p="http://schemas.openxmlformats.org/presentationml/2006/main">
  <p:tag name="AS_UNIQUEID" val="1338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6.xml><?xml version="1.0" encoding="utf-8"?>
<p:tagLst xmlns:p="http://schemas.openxmlformats.org/presentationml/2006/main">
  <p:tag name="AS_UNIQUEID" val="1339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7.xml><?xml version="1.0" encoding="utf-8"?>
<p:tagLst xmlns:p="http://schemas.openxmlformats.org/presentationml/2006/main">
  <p:tag name="AS_UNIQUEID" val="1340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8.xml><?xml version="1.0" encoding="utf-8"?>
<p:tagLst xmlns:p="http://schemas.openxmlformats.org/presentationml/2006/main">
  <p:tag name="AS_UNIQUEID" val="1341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AS_UNIQUEID" val="1342"/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AS_UNIQUEID" val="7944"/>
</p:tagLst>
</file>

<file path=ppt/tags/tag251.xml><?xml version="1.0" encoding="utf-8"?>
<p:tagLst xmlns:p="http://schemas.openxmlformats.org/presentationml/2006/main">
  <p:tag name="AS_UNIQUEID" val="1344"/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2.xml><?xml version="1.0" encoding="utf-8"?>
<p:tagLst xmlns:p="http://schemas.openxmlformats.org/presentationml/2006/main">
  <p:tag name="AS_UNIQUEID" val="1345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3.xml><?xml version="1.0" encoding="utf-8"?>
<p:tagLst xmlns:p="http://schemas.openxmlformats.org/presentationml/2006/main">
  <p:tag name="AS_UNIQUEID" val="1346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4.xml><?xml version="1.0" encoding="utf-8"?>
<p:tagLst xmlns:p="http://schemas.openxmlformats.org/presentationml/2006/main">
  <p:tag name="AS_UNIQUEID" val="1347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5.xml><?xml version="1.0" encoding="utf-8"?>
<p:tagLst xmlns:p="http://schemas.openxmlformats.org/presentationml/2006/main">
  <p:tag name="AS_UNIQUEID" val="1348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6.xml><?xml version="1.0" encoding="utf-8"?>
<p:tagLst xmlns:p="http://schemas.openxmlformats.org/presentationml/2006/main">
  <p:tag name="AS_UNIQUEID" val="1349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AS_UNIQUEID" val="1350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AS_UNIQUEID" val="1351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AS_UNIQUEID" val="1352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AS_UNIQUEID" val="1353"/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AS_UNIQUEID" val="7945"/>
</p:tagLst>
</file>

<file path=ppt/tags/tag262.xml><?xml version="1.0" encoding="utf-8"?>
<p:tagLst xmlns:p="http://schemas.openxmlformats.org/presentationml/2006/main">
  <p:tag name="AS_UNIQUEID" val="1355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3.xml><?xml version="1.0" encoding="utf-8"?>
<p:tagLst xmlns:p="http://schemas.openxmlformats.org/presentationml/2006/main">
  <p:tag name="AS_UNIQUEID" val="1356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4.xml><?xml version="1.0" encoding="utf-8"?>
<p:tagLst xmlns:p="http://schemas.openxmlformats.org/presentationml/2006/main">
  <p:tag name="AS_UNIQUEID" val="1357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AS_UNIQUEID" val="1358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AS_UNIQUEID" val="1359"/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7.xml><?xml version="1.0" encoding="utf-8"?>
<p:tagLst xmlns:p="http://schemas.openxmlformats.org/presentationml/2006/main">
  <p:tag name="AS_UNIQUEID" val="1360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AS_UNIQUEID" val="1361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AS_UNIQUEID" val="1362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AS_UNIQUEID" val="1363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1.xml><?xml version="1.0" encoding="utf-8"?>
<p:tagLst xmlns:p="http://schemas.openxmlformats.org/presentationml/2006/main">
  <p:tag name="AS_UNIQUEID" val="1364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2.xml><?xml version="1.0" encoding="utf-8"?>
<p:tagLst xmlns:p="http://schemas.openxmlformats.org/presentationml/2006/main">
  <p:tag name="AS_UNIQUEID" val="1365"/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3.xml><?xml version="1.0" encoding="utf-8"?>
<p:tagLst xmlns:p="http://schemas.openxmlformats.org/presentationml/2006/main">
  <p:tag name="AS_UNIQUEID" val="7946"/>
</p:tagLst>
</file>

<file path=ppt/tags/tag274.xml><?xml version="1.0" encoding="utf-8"?>
<p:tagLst xmlns:p="http://schemas.openxmlformats.org/presentationml/2006/main">
  <p:tag name="AS_UNIQUEID" val="1367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AS_UNIQUEID" val="1368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AS_UNIQUEID" val="1369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AS_UNIQUEID" val="1370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AS_UNIQUEID" val="1371"/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9.xml><?xml version="1.0" encoding="utf-8"?>
<p:tagLst xmlns:p="http://schemas.openxmlformats.org/presentationml/2006/main">
  <p:tag name="AS_UNIQUEID" val="1372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80.xml><?xml version="1.0" encoding="utf-8"?>
<p:tagLst xmlns:p="http://schemas.openxmlformats.org/presentationml/2006/main">
  <p:tag name="AS_UNIQUEID" val="1373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81.xml><?xml version="1.0" encoding="utf-8"?>
<p:tagLst xmlns:p="http://schemas.openxmlformats.org/presentationml/2006/main">
  <p:tag name="AS_UNIQUEID" val="1374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82.xml><?xml version="1.0" encoding="utf-8"?>
<p:tagLst xmlns:p="http://schemas.openxmlformats.org/presentationml/2006/main">
  <p:tag name="AS_UNIQUEID" val="1375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83.xml><?xml version="1.0" encoding="utf-8"?>
<p:tagLst xmlns:p="http://schemas.openxmlformats.org/presentationml/2006/main">
  <p:tag name="AS_UNIQUEID" val="1376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84.xml><?xml version="1.0" encoding="utf-8"?>
<p:tagLst xmlns:p="http://schemas.openxmlformats.org/presentationml/2006/main">
  <p:tag name="AS_UNIQUEID" val="1377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85.xml><?xml version="1.0" encoding="utf-8"?>
<p:tagLst xmlns:p="http://schemas.openxmlformats.org/presentationml/2006/main">
  <p:tag name="AS_UNIQUEID" val="1378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86.xml><?xml version="1.0" encoding="utf-8"?>
<p:tagLst xmlns:p="http://schemas.openxmlformats.org/presentationml/2006/main">
  <p:tag name="AS_UNIQUEID" val="1379"/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87.xml><?xml version="1.0" encoding="utf-8"?>
<p:tagLst xmlns:p="http://schemas.openxmlformats.org/presentationml/2006/main">
  <p:tag name="AS_UNIQUEID" val="7947"/>
</p:tagLst>
</file>

<file path=ppt/tags/tag288.xml><?xml version="1.0" encoding="utf-8"?>
<p:tagLst xmlns:p="http://schemas.openxmlformats.org/presentationml/2006/main">
  <p:tag name="AS_UNIQUEID" val="1381"/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9.xml><?xml version="1.0" encoding="utf-8"?>
<p:tagLst xmlns:p="http://schemas.openxmlformats.org/presentationml/2006/main">
  <p:tag name="AS_UNIQUEID" val="1382"/>
</p:tagLst>
</file>

<file path=ppt/tags/tag290.xml><?xml version="1.0" encoding="utf-8"?>
<p:tagLst xmlns:p="http://schemas.openxmlformats.org/presentationml/2006/main">
  <p:tag name="AS_UNIQUEID" val="1383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91.xml><?xml version="1.0" encoding="utf-8"?>
<p:tagLst xmlns:p="http://schemas.openxmlformats.org/presentationml/2006/main">
  <p:tag name="AS_UNIQUEID" val="1384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92.xml><?xml version="1.0" encoding="utf-8"?>
<p:tagLst xmlns:p="http://schemas.openxmlformats.org/presentationml/2006/main">
  <p:tag name="AS_UNIQUEID" val="1385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93.xml><?xml version="1.0" encoding="utf-8"?>
<p:tagLst xmlns:p="http://schemas.openxmlformats.org/presentationml/2006/main">
  <p:tag name="AS_UNIQUEID" val="1386"/>
</p:tagLst>
</file>

<file path=ppt/tags/tag294.xml><?xml version="1.0" encoding="utf-8"?>
<p:tagLst xmlns:p="http://schemas.openxmlformats.org/presentationml/2006/main">
  <p:tag name="AS_UNIQUEID" val="1387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95.xml><?xml version="1.0" encoding="utf-8"?>
<p:tagLst xmlns:p="http://schemas.openxmlformats.org/presentationml/2006/main">
  <p:tag name="AS_UNIQUEID" val="1388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96.xml><?xml version="1.0" encoding="utf-8"?>
<p:tagLst xmlns:p="http://schemas.openxmlformats.org/presentationml/2006/main">
  <p:tag name="AS_UNIQUEID" val="1389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97.xml><?xml version="1.0" encoding="utf-8"?>
<p:tagLst xmlns:p="http://schemas.openxmlformats.org/presentationml/2006/main">
  <p:tag name="AS_UNIQUEID" val="1390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98.xml><?xml version="1.0" encoding="utf-8"?>
<p:tagLst xmlns:p="http://schemas.openxmlformats.org/presentationml/2006/main">
  <p:tag name="AS_UNIQUEID" val="1391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99.xml><?xml version="1.0" encoding="utf-8"?>
<p:tagLst xmlns:p="http://schemas.openxmlformats.org/presentationml/2006/main">
  <p:tag name="AS_UNIQUEID" val="1392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00.xml><?xml version="1.0" encoding="utf-8"?>
<p:tagLst xmlns:p="http://schemas.openxmlformats.org/presentationml/2006/main">
  <p:tag name="AS_UNIQUEID" val="1393"/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01.xml><?xml version="1.0" encoding="utf-8"?>
<p:tagLst xmlns:p="http://schemas.openxmlformats.org/presentationml/2006/main">
  <p:tag name="AS_UNIQUEID" val="7948"/>
</p:tagLst>
</file>

<file path=ppt/tags/tag302.xml><?xml version="1.0" encoding="utf-8"?>
<p:tagLst xmlns:p="http://schemas.openxmlformats.org/presentationml/2006/main">
  <p:tag name="AS_UNIQUEID" val="249"/>
</p:tagLst>
</file>

<file path=ppt/tags/tag303.xml><?xml version="1.0" encoding="utf-8"?>
<p:tagLst xmlns:p="http://schemas.openxmlformats.org/presentationml/2006/main">
  <p:tag name="AS_UNIQUEID" val="250"/>
</p:tagLst>
</file>

<file path=ppt/tags/tag304.xml><?xml version="1.0" encoding="utf-8"?>
<p:tagLst xmlns:p="http://schemas.openxmlformats.org/presentationml/2006/main">
  <p:tag name="AS_UNIQUEID" val="251"/>
</p:tagLst>
</file>

<file path=ppt/tags/tag305.xml><?xml version="1.0" encoding="utf-8"?>
<p:tagLst xmlns:p="http://schemas.openxmlformats.org/presentationml/2006/main">
  <p:tag name="AS_UNIQUEID" val="252"/>
</p:tagLst>
</file>

<file path=ppt/tags/tag306.xml><?xml version="1.0" encoding="utf-8"?>
<p:tagLst xmlns:p="http://schemas.openxmlformats.org/presentationml/2006/main">
  <p:tag name="AS_UNIQUEID" val="253"/>
</p:tagLst>
</file>

<file path=ppt/tags/tag307.xml><?xml version="1.0" encoding="utf-8"?>
<p:tagLst xmlns:p="http://schemas.openxmlformats.org/presentationml/2006/main">
  <p:tag name="AS_UNIQUEID" val="7949"/>
</p:tagLst>
</file>

<file path=ppt/tags/tag308.xml><?xml version="1.0" encoding="utf-8"?>
<p:tagLst xmlns:p="http://schemas.openxmlformats.org/presentationml/2006/main">
  <p:tag name="AS_UNIQUEID" val="7950"/>
</p:tagLst>
</file>

<file path=ppt/tags/tag309.xml><?xml version="1.0" encoding="utf-8"?>
<p:tagLst xmlns:p="http://schemas.openxmlformats.org/presentationml/2006/main">
  <p:tag name="AS_UNIQUEID" val="7951"/>
</p:tagLst>
</file>

<file path=ppt/tags/tag310.xml><?xml version="1.0" encoding="utf-8"?>
<p:tagLst xmlns:p="http://schemas.openxmlformats.org/presentationml/2006/main">
  <p:tag name="AS_UNIQUEID" val="7952"/>
</p:tagLst>
</file>

<file path=ppt/tags/tag311.xml><?xml version="1.0" encoding="utf-8"?>
<p:tagLst xmlns:p="http://schemas.openxmlformats.org/presentationml/2006/main">
  <p:tag name="AS_UNIQUEID" val="7953"/>
</p:tagLst>
</file>

<file path=ppt/tags/tag312.xml><?xml version="1.0" encoding="utf-8"?>
<p:tagLst xmlns:p="http://schemas.openxmlformats.org/presentationml/2006/main">
  <p:tag name="AS_UNIQUEID" val="7693"/>
</p:tagLst>
</file>

<file path=ppt/tags/tag313.xml><?xml version="1.0" encoding="utf-8"?>
<p:tagLst xmlns:p="http://schemas.openxmlformats.org/presentationml/2006/main">
  <p:tag name="AS_UNIQUEID" val="7694"/>
</p:tagLst>
</file>

<file path=ppt/tags/tag314.xml><?xml version="1.0" encoding="utf-8"?>
<p:tagLst xmlns:p="http://schemas.openxmlformats.org/presentationml/2006/main">
  <p:tag name="AS_UNIQUEID" val="7695"/>
</p:tagLst>
</file>

<file path=ppt/tags/tag315.xml><?xml version="1.0" encoding="utf-8"?>
<p:tagLst xmlns:p="http://schemas.openxmlformats.org/presentationml/2006/main">
  <p:tag name="AS_UNIQUEID" val="7696"/>
</p:tagLst>
</file>

<file path=ppt/tags/tag316.xml><?xml version="1.0" encoding="utf-8"?>
<p:tagLst xmlns:p="http://schemas.openxmlformats.org/presentationml/2006/main">
  <p:tag name="AS_UNIQUEID" val="7954"/>
</p:tagLst>
</file>

<file path=ppt/tags/tag317.xml><?xml version="1.0" encoding="utf-8"?>
<p:tagLst xmlns:p="http://schemas.openxmlformats.org/presentationml/2006/main">
  <p:tag name="AS_UNIQUEID" val="7955"/>
</p:tagLst>
</file>

<file path=ppt/tags/tag318.xml><?xml version="1.0" encoding="utf-8"?>
<p:tagLst xmlns:p="http://schemas.openxmlformats.org/presentationml/2006/main">
  <p:tag name="AS_UNIQUEID" val="1396"/>
  <p:tag name="KSO_WM_BEAUTIFY_FLAG" val="#wm#"/>
  <p:tag name="KSO_WM_TAG_VERSION" val="1.0"/>
  <p:tag name="KSO_WM_TEMPLATE_CATEGORY" val="custom"/>
  <p:tag name="KSO_WM_TEMPLATE_INDEX" val="20205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19.xml><?xml version="1.0" encoding="utf-8"?>
<p:tagLst xmlns:p="http://schemas.openxmlformats.org/presentationml/2006/main">
  <p:tag name="AS_UNIQUEID" val="1397"/>
  <p:tag name="KSO_WM_BEAUTIFY_FLAG" val="#wm#"/>
  <p:tag name="KSO_WM_TAG_VERSION" val="1.0"/>
  <p:tag name="KSO_WM_TEMPLATE_CATEGORY" val="custom"/>
  <p:tag name="KSO_WM_TEMPLATE_INDEX" val="20205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20.xml><?xml version="1.0" encoding="utf-8"?>
<p:tagLst xmlns:p="http://schemas.openxmlformats.org/presentationml/2006/main">
  <p:tag name="AS_UNIQUEID" val="139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21.xml><?xml version="1.0" encoding="utf-8"?>
<p:tagLst xmlns:p="http://schemas.openxmlformats.org/presentationml/2006/main">
  <p:tag name="AS_UNIQUEID" val="139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22.xml><?xml version="1.0" encoding="utf-8"?>
<p:tagLst xmlns:p="http://schemas.openxmlformats.org/presentationml/2006/main">
  <p:tag name="AS_UNIQUEID" val="140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23.xml><?xml version="1.0" encoding="utf-8"?>
<p:tagLst xmlns:p="http://schemas.openxmlformats.org/presentationml/2006/main">
  <p:tag name="AS_UNIQUEID" val="1401"/>
  <p:tag name="KSO_WM_BEAUTIFY_FLAG" val="#wm#"/>
  <p:tag name="KSO_WM_TAG_VERSION" val="1.0"/>
  <p:tag name="KSO_WM_TEMPLATE_CATEGORY" val="custom"/>
  <p:tag name="KSO_WM_TEMPLATE_COLOR_TYPE" val="1"/>
  <p:tag name="KSO_WM_TEMPLATE_INDEX" val="20205268"/>
  <p:tag name="KSO_WM_TEMPLATE_MASTER_THUMB_INDEX" val="12"/>
  <p:tag name="KSO_WM_TEMPLATE_MASTER_TYPE" val="1"/>
  <p:tag name="KSO_WM_TEMPLATE_SUBCATEGORY" val="0"/>
  <p:tag name="KSO_WM_TEMPLATE_THUMBS_INDEX" val="1、4、7、10、14、16、17、19、20、21、22、24"/>
</p:tagLst>
</file>

<file path=ppt/tags/tag324.xml><?xml version="1.0" encoding="utf-8"?>
<p:tagLst xmlns:p="http://schemas.openxmlformats.org/presentationml/2006/main">
  <p:tag name="AS_UNIQUEID" val="7956"/>
</p:tagLst>
</file>

<file path=ppt/tags/tag325.xml><?xml version="1.0" encoding="utf-8"?>
<p:tagLst xmlns:p="http://schemas.openxmlformats.org/presentationml/2006/main">
  <p:tag name="AS_UNIQUEID" val="8185"/>
</p:tagLst>
</file>

<file path=ppt/tags/tag326.xml><?xml version="1.0" encoding="utf-8"?>
<p:tagLst xmlns:p="http://schemas.openxmlformats.org/presentationml/2006/main">
  <p:tag name="AS_UNIQUEID" val="1717"/>
</p:tagLst>
</file>

<file path=ppt/tags/tag327.xml><?xml version="1.0" encoding="utf-8"?>
<p:tagLst xmlns:p="http://schemas.openxmlformats.org/presentationml/2006/main">
  <p:tag name="AS_UNIQUEID" val="8186"/>
</p:tagLst>
</file>

<file path=ppt/tags/tag328.xml><?xml version="1.0" encoding="utf-8"?>
<p:tagLst xmlns:p="http://schemas.openxmlformats.org/presentationml/2006/main">
  <p:tag name="AS_UNIQUEID" val="1720"/>
</p:tagLst>
</file>

<file path=ppt/tags/tag329.xml><?xml version="1.0" encoding="utf-8"?>
<p:tagLst xmlns:p="http://schemas.openxmlformats.org/presentationml/2006/main">
  <p:tag name="AS_UNIQUEID" val="1721"/>
</p:tagLst>
</file>

<file path=ppt/tags/tag330.xml><?xml version="1.0" encoding="utf-8"?>
<p:tagLst xmlns:p="http://schemas.openxmlformats.org/presentationml/2006/main">
  <p:tag name="AS_UNIQUEID" val="8187"/>
</p:tagLst>
</file>

<file path=ppt/tags/tag331.xml><?xml version="1.0" encoding="utf-8"?>
<p:tagLst xmlns:p="http://schemas.openxmlformats.org/presentationml/2006/main">
  <p:tag name="AS_UNIQUEID" val="8188"/>
</p:tagLst>
</file>

<file path=ppt/tags/tag332.xml><?xml version="1.0" encoding="utf-8"?>
<p:tagLst xmlns:p="http://schemas.openxmlformats.org/presentationml/2006/main">
  <p:tag name="AS_UNIQUEID" val="1431"/>
</p:tagLst>
</file>

<file path=ppt/tags/tag333.xml><?xml version="1.0" encoding="utf-8"?>
<p:tagLst xmlns:p="http://schemas.openxmlformats.org/presentationml/2006/main">
  <p:tag name="AS_UNIQUEID" val="1432"/>
</p:tagLst>
</file>

<file path=ppt/tags/tag334.xml><?xml version="1.0" encoding="utf-8"?>
<p:tagLst xmlns:p="http://schemas.openxmlformats.org/presentationml/2006/main">
  <p:tag name="AS_UNIQUEID" val="8189"/>
</p:tagLst>
</file>

<file path=ppt/tags/tag335.xml><?xml version="1.0" encoding="utf-8"?>
<p:tagLst xmlns:p="http://schemas.openxmlformats.org/presentationml/2006/main">
  <p:tag name="AS_UNIQUEID" val="1725"/>
</p:tagLst>
</file>

<file path=ppt/tags/tag336.xml><?xml version="1.0" encoding="utf-8"?>
<p:tagLst xmlns:p="http://schemas.openxmlformats.org/presentationml/2006/main">
  <p:tag name="AS_UNIQUEID" val="1726"/>
</p:tagLst>
</file>

<file path=ppt/tags/tag337.xml><?xml version="1.0" encoding="utf-8"?>
<p:tagLst xmlns:p="http://schemas.openxmlformats.org/presentationml/2006/main">
  <p:tag name="AS_UNIQUEID" val="1728"/>
</p:tagLst>
</file>

<file path=ppt/tags/tag338.xml><?xml version="1.0" encoding="utf-8"?>
<p:tagLst xmlns:p="http://schemas.openxmlformats.org/presentationml/2006/main">
  <p:tag name="AS_UNIQUEID" val="8190"/>
</p:tagLst>
</file>

<file path=ppt/tags/tag339.xml><?xml version="1.0" encoding="utf-8"?>
<p:tagLst xmlns:p="http://schemas.openxmlformats.org/presentationml/2006/main">
  <p:tag name="AS_UNIQUEID" val="8191"/>
</p:tagLst>
</file>

<file path=ppt/tags/tag340.xml><?xml version="1.0" encoding="utf-8"?>
<p:tagLst xmlns:p="http://schemas.openxmlformats.org/presentationml/2006/main">
  <p:tag name="AS_UNIQUEID" val="1403"/>
</p:tagLst>
</file>

<file path=ppt/tags/tag341.xml><?xml version="1.0" encoding="utf-8"?>
<p:tagLst xmlns:p="http://schemas.openxmlformats.org/presentationml/2006/main">
  <p:tag name="AS_UNIQUEID" val="1404"/>
</p:tagLst>
</file>

<file path=ppt/tags/tag342.xml><?xml version="1.0" encoding="utf-8"?>
<p:tagLst xmlns:p="http://schemas.openxmlformats.org/presentationml/2006/main">
  <p:tag name="AS_UNIQUEID" val="1405"/>
</p:tagLst>
</file>

<file path=ppt/tags/tag343.xml><?xml version="1.0" encoding="utf-8"?>
<p:tagLst xmlns:p="http://schemas.openxmlformats.org/presentationml/2006/main">
  <p:tag name="AS_UNIQUEID" val="1406"/>
</p:tagLst>
</file>

<file path=ppt/tags/tag344.xml><?xml version="1.0" encoding="utf-8"?>
<p:tagLst xmlns:p="http://schemas.openxmlformats.org/presentationml/2006/main">
  <p:tag name="AS_UNIQUEID" val="1407"/>
</p:tagLst>
</file>

<file path=ppt/tags/tag345.xml><?xml version="1.0" encoding="utf-8"?>
<p:tagLst xmlns:p="http://schemas.openxmlformats.org/presentationml/2006/main">
  <p:tag name="AS_UNIQUEID" val="1408"/>
</p:tagLst>
</file>

<file path=ppt/tags/tag346.xml><?xml version="1.0" encoding="utf-8"?>
<p:tagLst xmlns:p="http://schemas.openxmlformats.org/presentationml/2006/main">
  <p:tag name="AS_UNIQUEID" val="8192"/>
</p:tagLst>
</file>

<file path=ppt/tags/tag347.xml><?xml version="1.0" encoding="utf-8"?>
<p:tagLst xmlns:p="http://schemas.openxmlformats.org/presentationml/2006/main">
  <p:tag name="AS_UNIQUEID" val="918"/>
  <p:tag name="KSO_WM_UNIT_PLACING_PICTURE_USER_VIEWPORT" val="{&quot;height&quot;:6856,&quot;width&quot;:5255}"/>
</p:tagLst>
</file>

<file path=ppt/tags/tag348.xml><?xml version="1.0" encoding="utf-8"?>
<p:tagLst xmlns:p="http://schemas.openxmlformats.org/presentationml/2006/main">
  <p:tag name="AS_UNIQUEID" val="917"/>
</p:tagLst>
</file>

<file path=ppt/tags/tag349.xml><?xml version="1.0" encoding="utf-8"?>
<p:tagLst xmlns:p="http://schemas.openxmlformats.org/presentationml/2006/main">
  <p:tag name="AS_UNIQUEID" val="1324"/>
</p:tagLst>
</file>

<file path=ppt/tags/tag350.xml><?xml version="1.0" encoding="utf-8"?>
<p:tagLst xmlns:p="http://schemas.openxmlformats.org/presentationml/2006/main">
  <p:tag name="KSO_WM_SLIDE_MODEL_TYPE" val="cover"/>
</p:tagLst>
</file>

<file path=ppt/tags/tag351.xml><?xml version="1.0" encoding="utf-8"?>
<p:tagLst xmlns:p="http://schemas.openxmlformats.org/presentationml/2006/main">
  <p:tag name="AS_UNIQUEID" val="8193"/>
</p:tagLst>
</file>

<file path=ppt/tags/tag352.xml><?xml version="1.0" encoding="utf-8"?>
<p:tagLst xmlns:p="http://schemas.openxmlformats.org/presentationml/2006/main">
  <p:tag name="AS_UNIQUEID" val="1743"/>
</p:tagLst>
</file>

<file path=ppt/tags/tag353.xml><?xml version="1.0" encoding="utf-8"?>
<p:tagLst xmlns:p="http://schemas.openxmlformats.org/presentationml/2006/main">
  <p:tag name="AS_UNIQUEID" val="1745"/>
</p:tagLst>
</file>

<file path=ppt/tags/tag354.xml><?xml version="1.0" encoding="utf-8"?>
<p:tagLst xmlns:p="http://schemas.openxmlformats.org/presentationml/2006/main">
  <p:tag name="AS_UNIQUEID" val="1746"/>
</p:tagLst>
</file>

<file path=ppt/tags/tag355.xml><?xml version="1.0" encoding="utf-8"?>
<p:tagLst xmlns:p="http://schemas.openxmlformats.org/presentationml/2006/main">
  <p:tag name="AS_UNIQUEID" val="1747"/>
</p:tagLst>
</file>

<file path=ppt/tags/tag356.xml><?xml version="1.0" encoding="utf-8"?>
<p:tagLst xmlns:p="http://schemas.openxmlformats.org/presentationml/2006/main">
  <p:tag name="AS_UNIQUEID" val="8194"/>
</p:tagLst>
</file>

<file path=ppt/tags/tag357.xml><?xml version="1.0" encoding="utf-8"?>
<p:tagLst xmlns:p="http://schemas.openxmlformats.org/presentationml/2006/main">
  <p:tag name="AS_UNIQUEID" val="8195"/>
</p:tagLst>
</file>

<file path=ppt/tags/tag358.xml><?xml version="1.0" encoding="utf-8"?>
<p:tagLst xmlns:p="http://schemas.openxmlformats.org/presentationml/2006/main">
  <p:tag name="AS_UNIQUEID" val="8196"/>
</p:tagLst>
</file>

<file path=ppt/tags/tag359.xml><?xml version="1.0" encoding="utf-8"?>
<p:tagLst xmlns:p="http://schemas.openxmlformats.org/presentationml/2006/main">
  <p:tag name="AS_UNIQUEID" val="8197"/>
</p:tagLst>
</file>

<file path=ppt/tags/tag360.xml><?xml version="1.0" encoding="utf-8"?>
<p:tagLst xmlns:p="http://schemas.openxmlformats.org/presentationml/2006/main">
  <p:tag name="AS_UNIQUEID" val="8198"/>
</p:tagLst>
</file>

<file path=ppt/tags/tag361.xml><?xml version="1.0" encoding="utf-8"?>
<p:tagLst xmlns:p="http://schemas.openxmlformats.org/presentationml/2006/main">
  <p:tag name="AS_UNIQUEID" val="8199"/>
</p:tagLst>
</file>

<file path=ppt/tags/tag362.xml><?xml version="1.0" encoding="utf-8"?>
<p:tagLst xmlns:p="http://schemas.openxmlformats.org/presentationml/2006/main">
  <p:tag name="AS_UNIQUEID" val="8200"/>
</p:tagLst>
</file>

<file path=ppt/tags/tag363.xml><?xml version="1.0" encoding="utf-8"?>
<p:tagLst xmlns:p="http://schemas.openxmlformats.org/presentationml/2006/main">
  <p:tag name="AS_UNIQUEID" val="8201"/>
</p:tagLst>
</file>

<file path=ppt/tags/tag364.xml><?xml version="1.0" encoding="utf-8"?>
<p:tagLst xmlns:p="http://schemas.openxmlformats.org/presentationml/2006/main">
  <p:tag name="AS_UNIQUEID" val="8202"/>
</p:tagLst>
</file>

<file path=ppt/tags/tag365.xml><?xml version="1.0" encoding="utf-8"?>
<p:tagLst xmlns:p="http://schemas.openxmlformats.org/presentationml/2006/main">
  <p:tag name="AS_UNIQUEID" val="8203"/>
</p:tagLst>
</file>

<file path=ppt/tags/tag366.xml><?xml version="1.0" encoding="utf-8"?>
<p:tagLst xmlns:p="http://schemas.openxmlformats.org/presentationml/2006/main">
  <p:tag name="AS_UNIQUEID" val="8204"/>
</p:tagLst>
</file>

<file path=ppt/tags/tag367.xml><?xml version="1.0" encoding="utf-8"?>
<p:tagLst xmlns:p="http://schemas.openxmlformats.org/presentationml/2006/main">
  <p:tag name="AS_UNIQUEID" val="8205"/>
</p:tagLst>
</file>

<file path=ppt/tags/tag368.xml><?xml version="1.0" encoding="utf-8"?>
<p:tagLst xmlns:p="http://schemas.openxmlformats.org/presentationml/2006/main">
  <p:tag name="AS_UNIQUEID" val="8206"/>
</p:tagLst>
</file>

<file path=ppt/tags/tag369.xml><?xml version="1.0" encoding="utf-8"?>
<p:tagLst xmlns:p="http://schemas.openxmlformats.org/presentationml/2006/main">
  <p:tag name="AS_UNIQUEID" val="8207"/>
</p:tagLst>
</file>

<file path=ppt/tags/tag370.xml><?xml version="1.0" encoding="utf-8"?>
<p:tagLst xmlns:p="http://schemas.openxmlformats.org/presentationml/2006/main">
  <p:tag name="AS_UNIQUEID" val="8208"/>
</p:tagLst>
</file>

<file path=ppt/tags/tag371.xml><?xml version="1.0" encoding="utf-8"?>
<p:tagLst xmlns:p="http://schemas.openxmlformats.org/presentationml/2006/main">
  <p:tag name="AS_UNIQUEID" val="8209"/>
</p:tagLst>
</file>

<file path=ppt/tags/tag372.xml><?xml version="1.0" encoding="utf-8"?>
<p:tagLst xmlns:p="http://schemas.openxmlformats.org/presentationml/2006/main">
  <p:tag name="AS_UNIQUEID" val="8210"/>
</p:tagLst>
</file>

<file path=ppt/tags/tag373.xml><?xml version="1.0" encoding="utf-8"?>
<p:tagLst xmlns:p="http://schemas.openxmlformats.org/presentationml/2006/main">
  <p:tag name="AS_UNIQUEID" val="8211"/>
</p:tagLst>
</file>

<file path=ppt/tags/tag374.xml><?xml version="1.0" encoding="utf-8"?>
<p:tagLst xmlns:p="http://schemas.openxmlformats.org/presentationml/2006/main">
  <p:tag name="AS_UNIQUEID" val="8212"/>
</p:tagLst>
</file>

<file path=ppt/tags/tag375.xml><?xml version="1.0" encoding="utf-8"?>
<p:tagLst xmlns:p="http://schemas.openxmlformats.org/presentationml/2006/main">
  <p:tag name="AS_UNIQUEID" val="8213"/>
</p:tagLst>
</file>

<file path=ppt/tags/tag376.xml><?xml version="1.0" encoding="utf-8"?>
<p:tagLst xmlns:p="http://schemas.openxmlformats.org/presentationml/2006/main">
  <p:tag name="AS_UNIQUEID" val="8214"/>
</p:tagLst>
</file>

<file path=ppt/tags/tag377.xml><?xml version="1.0" encoding="utf-8"?>
<p:tagLst xmlns:p="http://schemas.openxmlformats.org/presentationml/2006/main">
  <p:tag name="AS_UNIQUEID" val="8215"/>
</p:tagLst>
</file>

<file path=ppt/tags/tag378.xml><?xml version="1.0" encoding="utf-8"?>
<p:tagLst xmlns:p="http://schemas.openxmlformats.org/presentationml/2006/main">
  <p:tag name="AS_UNIQUEID" val="8216"/>
</p:tagLst>
</file>

<file path=ppt/tags/tag379.xml><?xml version="1.0" encoding="utf-8"?>
<p:tagLst xmlns:p="http://schemas.openxmlformats.org/presentationml/2006/main">
  <p:tag name="AS_UNIQUEID" val="8217"/>
</p:tagLst>
</file>

<file path=ppt/tags/tag380.xml><?xml version="1.0" encoding="utf-8"?>
<p:tagLst xmlns:p="http://schemas.openxmlformats.org/presentationml/2006/main">
  <p:tag name="AS_UNIQUEID" val="8218"/>
</p:tagLst>
</file>

<file path=ppt/tags/tag381.xml><?xml version="1.0" encoding="utf-8"?>
<p:tagLst xmlns:p="http://schemas.openxmlformats.org/presentationml/2006/main">
  <p:tag name="AS_UNIQUEID" val="8219"/>
</p:tagLst>
</file>

<file path=ppt/tags/tag382.xml><?xml version="1.0" encoding="utf-8"?>
<p:tagLst xmlns:p="http://schemas.openxmlformats.org/presentationml/2006/main">
  <p:tag name="AS_UNIQUEID" val="8220"/>
</p:tagLst>
</file>

<file path=ppt/tags/tag383.xml><?xml version="1.0" encoding="utf-8"?>
<p:tagLst xmlns:p="http://schemas.openxmlformats.org/presentationml/2006/main">
  <p:tag name="AS_UNIQUEID" val="8221"/>
</p:tagLst>
</file>

<file path=ppt/tags/tag384.xml><?xml version="1.0" encoding="utf-8"?>
<p:tagLst xmlns:p="http://schemas.openxmlformats.org/presentationml/2006/main">
  <p:tag name="AS_UNIQUEID" val="1764"/>
  <p:tag name="KSO_WM_BEAUTIFY_FLAG" val=""/>
</p:tagLst>
</file>

<file path=ppt/tags/tag385.xml><?xml version="1.0" encoding="utf-8"?>
<p:tagLst xmlns:p="http://schemas.openxmlformats.org/presentationml/2006/main">
  <p:tag name="AS_UNIQUEID" val="8222"/>
</p:tagLst>
</file>

<file path=ppt/tags/tag386.xml><?xml version="1.0" encoding="utf-8"?>
<p:tagLst xmlns:p="http://schemas.openxmlformats.org/presentationml/2006/main">
  <p:tag name="AS_UNIQUEID" val="8223"/>
</p:tagLst>
</file>

<file path=ppt/tags/tag387.xml><?xml version="1.0" encoding="utf-8"?>
<p:tagLst xmlns:p="http://schemas.openxmlformats.org/presentationml/2006/main">
  <p:tag name="AS_UNIQUEID" val="8224"/>
</p:tagLst>
</file>

<file path=ppt/tags/tag388.xml><?xml version="1.0" encoding="utf-8"?>
<p:tagLst xmlns:p="http://schemas.openxmlformats.org/presentationml/2006/main">
  <p:tag name="AS_UNIQUEID" val="8225"/>
</p:tagLst>
</file>

<file path=ppt/tags/tag389.xml><?xml version="1.0" encoding="utf-8"?>
<p:tagLst xmlns:p="http://schemas.openxmlformats.org/presentationml/2006/main">
  <p:tag name="AS_UNIQUEID" val="8226"/>
</p:tagLst>
</file>

<file path=ppt/tags/tag390.xml><?xml version="1.0" encoding="utf-8"?>
<p:tagLst xmlns:p="http://schemas.openxmlformats.org/presentationml/2006/main">
  <p:tag name="AS_UNIQUEID" val="1515"/>
</p:tagLst>
</file>

<file path=ppt/tags/tag391.xml><?xml version="1.0" encoding="utf-8"?>
<p:tagLst xmlns:p="http://schemas.openxmlformats.org/presentationml/2006/main">
  <p:tag name="AS_UNIQUEID" val="8227"/>
</p:tagLst>
</file>

<file path=ppt/tags/tag392.xml><?xml version="1.0" encoding="utf-8"?>
<p:tagLst xmlns:p="http://schemas.openxmlformats.org/presentationml/2006/main">
  <p:tag name="AS_UNIQUEID" val="8228"/>
</p:tagLst>
</file>

<file path=ppt/tags/tag393.xml><?xml version="1.0" encoding="utf-8"?>
<p:tagLst xmlns:p="http://schemas.openxmlformats.org/presentationml/2006/main">
  <p:tag name="AS_UNIQUEID" val="8229"/>
</p:tagLst>
</file>

<file path=ppt/tags/tag394.xml><?xml version="1.0" encoding="utf-8"?>
<p:tagLst xmlns:p="http://schemas.openxmlformats.org/presentationml/2006/main">
  <p:tag name="AS_UNIQUEID" val="8230"/>
</p:tagLst>
</file>

<file path=ppt/tags/tag395.xml><?xml version="1.0" encoding="utf-8"?>
<p:tagLst xmlns:p="http://schemas.openxmlformats.org/presentationml/2006/main">
  <p:tag name="AS_UNIQUEID" val="8231"/>
</p:tagLst>
</file>

<file path=ppt/tags/tag396.xml><?xml version="1.0" encoding="utf-8"?>
<p:tagLst xmlns:p="http://schemas.openxmlformats.org/presentationml/2006/main">
  <p:tag name="AS_UNIQUEID" val="8232"/>
</p:tagLst>
</file>

<file path=ppt/tags/tag397.xml><?xml version="1.0" encoding="utf-8"?>
<p:tagLst xmlns:p="http://schemas.openxmlformats.org/presentationml/2006/main">
  <p:tag name="AS_UNIQUEID" val="8233"/>
</p:tagLst>
</file>

<file path=ppt/tags/tag398.xml><?xml version="1.0" encoding="utf-8"?>
<p:tagLst xmlns:p="http://schemas.openxmlformats.org/presentationml/2006/main">
  <p:tag name="AS_UNIQUEID" val="8234"/>
</p:tagLst>
</file>

<file path=ppt/tags/tag399.xml><?xml version="1.0" encoding="utf-8"?>
<p:tagLst xmlns:p="http://schemas.openxmlformats.org/presentationml/2006/main">
  <p:tag name="KSO_WM_BEAUTIFY_FLAG" val="#wm#"/>
  <p:tag name="KSO_WM_TEMPLATE_CATEGORY" val="custom"/>
  <p:tag name="KSO_WM_TEMPLATE_INDEX" val="20205268"/>
</p:tagLst>
</file>

<file path=ppt/tags/tag400.xml><?xml version="1.0" encoding="utf-8"?>
<p:tagLst xmlns:p="http://schemas.openxmlformats.org/presentationml/2006/main">
  <p:tag name="AS_UNIQUEID" val="8235"/>
</p:tagLst>
</file>

<file path=ppt/tags/tag401.xml><?xml version="1.0" encoding="utf-8"?>
<p:tagLst xmlns:p="http://schemas.openxmlformats.org/presentationml/2006/main">
  <p:tag name="AS_UNIQUEID" val="8236"/>
</p:tagLst>
</file>

<file path=ppt/tags/tag402.xml><?xml version="1.0" encoding="utf-8"?>
<p:tagLst xmlns:p="http://schemas.openxmlformats.org/presentationml/2006/main">
  <p:tag name="AS_UNIQUEID" val="8237"/>
</p:tagLst>
</file>

<file path=ppt/tags/tag403.xml><?xml version="1.0" encoding="utf-8"?>
<p:tagLst xmlns:p="http://schemas.openxmlformats.org/presentationml/2006/main">
  <p:tag name="AS_UNIQUEID" val="8238"/>
</p:tagLst>
</file>

<file path=ppt/tags/tag404.xml><?xml version="1.0" encoding="utf-8"?>
<p:tagLst xmlns:p="http://schemas.openxmlformats.org/presentationml/2006/main">
  <p:tag name="AS_UNIQUEID" val="8239"/>
</p:tagLst>
</file>

<file path=ppt/tags/tag405.xml><?xml version="1.0" encoding="utf-8"?>
<p:tagLst xmlns:p="http://schemas.openxmlformats.org/presentationml/2006/main">
  <p:tag name="AS_UNIQUEID" val="8240"/>
</p:tagLst>
</file>

<file path=ppt/tags/tag406.xml><?xml version="1.0" encoding="utf-8"?>
<p:tagLst xmlns:p="http://schemas.openxmlformats.org/presentationml/2006/main">
  <p:tag name="AS_UNIQUEID" val="8241"/>
</p:tagLst>
</file>

<file path=ppt/tags/tag407.xml><?xml version="1.0" encoding="utf-8"?>
<p:tagLst xmlns:p="http://schemas.openxmlformats.org/presentationml/2006/main">
  <p:tag name="AS_UNIQUEID" val="8242"/>
</p:tagLst>
</file>

<file path=ppt/tags/tag408.xml><?xml version="1.0" encoding="utf-8"?>
<p:tagLst xmlns:p="http://schemas.openxmlformats.org/presentationml/2006/main">
  <p:tag name="AS_UNIQUEID" val="8243"/>
</p:tagLst>
</file>

<file path=ppt/tags/tag409.xml><?xml version="1.0" encoding="utf-8"?>
<p:tagLst xmlns:p="http://schemas.openxmlformats.org/presentationml/2006/main">
  <p:tag name="AS_UNIQUEID" val="8244"/>
</p:tagLst>
</file>

<file path=ppt/tags/tag410.xml><?xml version="1.0" encoding="utf-8"?>
<p:tagLst xmlns:p="http://schemas.openxmlformats.org/presentationml/2006/main">
  <p:tag name="AS_UNIQUEID" val="8245"/>
</p:tagLst>
</file>

<file path=ppt/tags/tag411.xml><?xml version="1.0" encoding="utf-8"?>
<p:tagLst xmlns:p="http://schemas.openxmlformats.org/presentationml/2006/main">
  <p:tag name="AS_UNIQUEID" val="8246"/>
</p:tagLst>
</file>

<file path=ppt/tags/tag412.xml><?xml version="1.0" encoding="utf-8"?>
<p:tagLst xmlns:p="http://schemas.openxmlformats.org/presentationml/2006/main">
  <p:tag name="AS_UNIQUEID" val="8247"/>
</p:tagLst>
</file>

<file path=ppt/tags/tag413.xml><?xml version="1.0" encoding="utf-8"?>
<p:tagLst xmlns:p="http://schemas.openxmlformats.org/presentationml/2006/main">
  <p:tag name="AS_UNIQUEID" val="8248"/>
</p:tagLst>
</file>

<file path=ppt/tags/tag414.xml><?xml version="1.0" encoding="utf-8"?>
<p:tagLst xmlns:p="http://schemas.openxmlformats.org/presentationml/2006/main">
  <p:tag name="AS_UNIQUEID" val="8249"/>
</p:tagLst>
</file>

<file path=ppt/tags/tag415.xml><?xml version="1.0" encoding="utf-8"?>
<p:tagLst xmlns:p="http://schemas.openxmlformats.org/presentationml/2006/main">
  <p:tag name="AS_UNIQUEID" val="8250"/>
</p:tagLst>
</file>

<file path=ppt/tags/tag416.xml><?xml version="1.0" encoding="utf-8"?>
<p:tagLst xmlns:p="http://schemas.openxmlformats.org/presentationml/2006/main">
  <p:tag name="AS_UNIQUEID" val="8251"/>
</p:tagLst>
</file>

<file path=ppt/tags/tag417.xml><?xml version="1.0" encoding="utf-8"?>
<p:tagLst xmlns:p="http://schemas.openxmlformats.org/presentationml/2006/main">
  <p:tag name="AS_UNIQUEID" val="8252"/>
</p:tagLst>
</file>

<file path=ppt/tags/tag418.xml><?xml version="1.0" encoding="utf-8"?>
<p:tagLst xmlns:p="http://schemas.openxmlformats.org/presentationml/2006/main">
  <p:tag name="AS_UNIQUEID" val="8253"/>
</p:tagLst>
</file>

<file path=ppt/tags/tag419.xml><?xml version="1.0" encoding="utf-8"?>
<p:tagLst xmlns:p="http://schemas.openxmlformats.org/presentationml/2006/main">
  <p:tag name="AS_UNIQUEID" val="8254"/>
</p:tagLst>
</file>

<file path=ppt/tags/tag420.xml><?xml version="1.0" encoding="utf-8"?>
<p:tagLst xmlns:p="http://schemas.openxmlformats.org/presentationml/2006/main">
  <p:tag name="AS_UNIQUEID" val="8255"/>
</p:tagLst>
</file>

<file path=ppt/tags/tag421.xml><?xml version="1.0" encoding="utf-8"?>
<p:tagLst xmlns:p="http://schemas.openxmlformats.org/presentationml/2006/main">
  <p:tag name="AS_UNIQUEID" val="8256"/>
</p:tagLst>
</file>

<file path=ppt/tags/tag422.xml><?xml version="1.0" encoding="utf-8"?>
<p:tagLst xmlns:p="http://schemas.openxmlformats.org/presentationml/2006/main">
  <p:tag name="AS_UNIQUEID" val="8257"/>
</p:tagLst>
</file>

<file path=ppt/tags/tag423.xml><?xml version="1.0" encoding="utf-8"?>
<p:tagLst xmlns:p="http://schemas.openxmlformats.org/presentationml/2006/main">
  <p:tag name="AS_UNIQUEID" val="8258"/>
</p:tagLst>
</file>

<file path=ppt/tags/tag424.xml><?xml version="1.0" encoding="utf-8"?>
<p:tagLst xmlns:p="http://schemas.openxmlformats.org/presentationml/2006/main">
  <p:tag name="AS_UNIQUEID" val="8259"/>
</p:tagLst>
</file>

<file path=ppt/tags/tag425.xml><?xml version="1.0" encoding="utf-8"?>
<p:tagLst xmlns:p="http://schemas.openxmlformats.org/presentationml/2006/main">
  <p:tag name="AS_UNIQUEID" val="8260"/>
</p:tagLst>
</file>

<file path=ppt/tags/tag426.xml><?xml version="1.0" encoding="utf-8"?>
<p:tagLst xmlns:p="http://schemas.openxmlformats.org/presentationml/2006/main">
  <p:tag name="AS_UNIQUEID" val="8261"/>
</p:tagLst>
</file>

<file path=ppt/tags/tag427.xml><?xml version="1.0" encoding="utf-8"?>
<p:tagLst xmlns:p="http://schemas.openxmlformats.org/presentationml/2006/main">
  <p:tag name="AS_UNIQUEID" val="8262"/>
</p:tagLst>
</file>

<file path=ppt/tags/tag428.xml><?xml version="1.0" encoding="utf-8"?>
<p:tagLst xmlns:p="http://schemas.openxmlformats.org/presentationml/2006/main">
  <p:tag name="AS_UNIQUEID" val="8263"/>
</p:tagLst>
</file>

<file path=ppt/tags/tag429.xml><?xml version="1.0" encoding="utf-8"?>
<p:tagLst xmlns:p="http://schemas.openxmlformats.org/presentationml/2006/main">
  <p:tag name="AS_UNIQUEID" val="8264"/>
</p:tagLst>
</file>

<file path=ppt/tags/tag430.xml><?xml version="1.0" encoding="utf-8"?>
<p:tagLst xmlns:p="http://schemas.openxmlformats.org/presentationml/2006/main">
  <p:tag name="AS_UNIQUEID" val="8265"/>
</p:tagLst>
</file>

<file path=ppt/tags/tag431.xml><?xml version="1.0" encoding="utf-8"?>
<p:tagLst xmlns:p="http://schemas.openxmlformats.org/presentationml/2006/main">
  <p:tag name="AS_UNIQUEID" val="8266"/>
</p:tagLst>
</file>

<file path=ppt/tags/tag432.xml><?xml version="1.0" encoding="utf-8"?>
<p:tagLst xmlns:p="http://schemas.openxmlformats.org/presentationml/2006/main">
  <p:tag name="AS_UNIQUEID" val="8267"/>
</p:tagLst>
</file>

<file path=ppt/tags/tag433.xml><?xml version="1.0" encoding="utf-8"?>
<p:tagLst xmlns:p="http://schemas.openxmlformats.org/presentationml/2006/main">
  <p:tag name="AS_UNIQUEID" val="8268"/>
</p:tagLst>
</file>

<file path=ppt/tags/tag434.xml><?xml version="1.0" encoding="utf-8"?>
<p:tagLst xmlns:p="http://schemas.openxmlformats.org/presentationml/2006/main">
  <p:tag name="AS_UNIQUEID" val="8269"/>
</p:tagLst>
</file>

<file path=ppt/tags/tag435.xml><?xml version="1.0" encoding="utf-8"?>
<p:tagLst xmlns:p="http://schemas.openxmlformats.org/presentationml/2006/main">
  <p:tag name="AS_UNIQUEID" val="8270"/>
</p:tagLst>
</file>

<file path=ppt/tags/tag436.xml><?xml version="1.0" encoding="utf-8"?>
<p:tagLst xmlns:p="http://schemas.openxmlformats.org/presentationml/2006/main">
  <p:tag name="AS_UNIQUEID" val="8271"/>
</p:tagLst>
</file>

<file path=ppt/tags/tag437.xml><?xml version="1.0" encoding="utf-8"?>
<p:tagLst xmlns:p="http://schemas.openxmlformats.org/presentationml/2006/main">
  <p:tag name="AS_UNIQUEID" val="8272"/>
</p:tagLst>
</file>

<file path=ppt/tags/tag438.xml><?xml version="1.0" encoding="utf-8"?>
<p:tagLst xmlns:p="http://schemas.openxmlformats.org/presentationml/2006/main">
  <p:tag name="AS_UNIQUEID" val="8273"/>
</p:tagLst>
</file>

<file path=ppt/tags/tag439.xml><?xml version="1.0" encoding="utf-8"?>
<p:tagLst xmlns:p="http://schemas.openxmlformats.org/presentationml/2006/main">
  <p:tag name="AS_UNIQUEID" val="8274"/>
</p:tagLst>
</file>

<file path=ppt/tags/tag440.xml><?xml version="1.0" encoding="utf-8"?>
<p:tagLst xmlns:p="http://schemas.openxmlformats.org/presentationml/2006/main">
  <p:tag name="AS_UNIQUEID" val="8275"/>
</p:tagLst>
</file>

<file path=ppt/tags/tag441.xml><?xml version="1.0" encoding="utf-8"?>
<p:tagLst xmlns:p="http://schemas.openxmlformats.org/presentationml/2006/main">
  <p:tag name="AS_UNIQUEID" val="8276"/>
</p:tagLst>
</file>

<file path=ppt/tags/tag442.xml><?xml version="1.0" encoding="utf-8"?>
<p:tagLst xmlns:p="http://schemas.openxmlformats.org/presentationml/2006/main">
  <p:tag name="AS_UNIQUEID" val="8277"/>
</p:tagLst>
</file>

<file path=ppt/tags/tag443.xml><?xml version="1.0" encoding="utf-8"?>
<p:tagLst xmlns:p="http://schemas.openxmlformats.org/presentationml/2006/main">
  <p:tag name="AS_UNIQUEID" val="8278"/>
</p:tagLst>
</file>

<file path=ppt/tags/tag444.xml><?xml version="1.0" encoding="utf-8"?>
<p:tagLst xmlns:p="http://schemas.openxmlformats.org/presentationml/2006/main">
  <p:tag name="AS_UNIQUEID" val="8279"/>
</p:tagLst>
</file>

<file path=ppt/tags/tag445.xml><?xml version="1.0" encoding="utf-8"?>
<p:tagLst xmlns:p="http://schemas.openxmlformats.org/presentationml/2006/main">
  <p:tag name="AS_UNIQUEID" val="8280"/>
</p:tagLst>
</file>

<file path=ppt/tags/tag446.xml><?xml version="1.0" encoding="utf-8"?>
<p:tagLst xmlns:p="http://schemas.openxmlformats.org/presentationml/2006/main">
  <p:tag name="AS_UNIQUEID" val="8281"/>
</p:tagLst>
</file>

<file path=ppt/tags/tag447.xml><?xml version="1.0" encoding="utf-8"?>
<p:tagLst xmlns:p="http://schemas.openxmlformats.org/presentationml/2006/main">
  <p:tag name="AS_UNIQUEID" val="8282"/>
</p:tagLst>
</file>

<file path=ppt/tags/tag448.xml><?xml version="1.0" encoding="utf-8"?>
<p:tagLst xmlns:p="http://schemas.openxmlformats.org/presentationml/2006/main">
  <p:tag name="AS_UNIQUEID" val="8283"/>
</p:tagLst>
</file>

<file path=ppt/tags/tag449.xml><?xml version="1.0" encoding="utf-8"?>
<p:tagLst xmlns:p="http://schemas.openxmlformats.org/presentationml/2006/main">
  <p:tag name="AS_UNIQUEID" val="8284"/>
</p:tagLst>
</file>

<file path=ppt/tags/tag450.xml><?xml version="1.0" encoding="utf-8"?>
<p:tagLst xmlns:p="http://schemas.openxmlformats.org/presentationml/2006/main">
  <p:tag name="AS_UNIQUEID" val="8285"/>
</p:tagLst>
</file>

<file path=ppt/tags/tag451.xml><?xml version="1.0" encoding="utf-8"?>
<p:tagLst xmlns:p="http://schemas.openxmlformats.org/presentationml/2006/main">
  <p:tag name="AS_UNIQUEID" val="8286"/>
</p:tagLst>
</file>

<file path=ppt/tags/tag452.xml><?xml version="1.0" encoding="utf-8"?>
<p:tagLst xmlns:p="http://schemas.openxmlformats.org/presentationml/2006/main">
  <p:tag name="AS_UNIQUEID" val="8287"/>
</p:tagLst>
</file>

<file path=ppt/tags/tag453.xml><?xml version="1.0" encoding="utf-8"?>
<p:tagLst xmlns:p="http://schemas.openxmlformats.org/presentationml/2006/main">
  <p:tag name="AS_UNIQUEID" val="8288"/>
</p:tagLst>
</file>

<file path=ppt/tags/tag454.xml><?xml version="1.0" encoding="utf-8"?>
<p:tagLst xmlns:p="http://schemas.openxmlformats.org/presentationml/2006/main">
  <p:tag name="AS_UNIQUEID" val="8289"/>
</p:tagLst>
</file>

<file path=ppt/tags/tag455.xml><?xml version="1.0" encoding="utf-8"?>
<p:tagLst xmlns:p="http://schemas.openxmlformats.org/presentationml/2006/main">
  <p:tag name="AS_UNIQUEID" val="8290"/>
</p:tagLst>
</file>

<file path=ppt/tags/tag456.xml><?xml version="1.0" encoding="utf-8"?>
<p:tagLst xmlns:p="http://schemas.openxmlformats.org/presentationml/2006/main">
  <p:tag name="AS_UNIQUEID" val="8291"/>
</p:tagLst>
</file>

<file path=ppt/tags/tag457.xml><?xml version="1.0" encoding="utf-8"?>
<p:tagLst xmlns:p="http://schemas.openxmlformats.org/presentationml/2006/main">
  <p:tag name="AS_UNIQUEID" val="8292"/>
</p:tagLst>
</file>

<file path=ppt/tags/tag458.xml><?xml version="1.0" encoding="utf-8"?>
<p:tagLst xmlns:p="http://schemas.openxmlformats.org/presentationml/2006/main">
  <p:tag name="AS_UNIQUEID" val="8293"/>
</p:tagLst>
</file>

<file path=ppt/tags/tag459.xml><?xml version="1.0" encoding="utf-8"?>
<p:tagLst xmlns:p="http://schemas.openxmlformats.org/presentationml/2006/main">
  <p:tag name="AS_UNIQUEID" val="8294"/>
</p:tagLst>
</file>

<file path=ppt/tags/tag460.xml><?xml version="1.0" encoding="utf-8"?>
<p:tagLst xmlns:p="http://schemas.openxmlformats.org/presentationml/2006/main">
  <p:tag name="AS_UNIQUEID" val="8295"/>
</p:tagLst>
</file>

<file path=ppt/tags/tag461.xml><?xml version="1.0" encoding="utf-8"?>
<p:tagLst xmlns:p="http://schemas.openxmlformats.org/presentationml/2006/main">
  <p:tag name="AS_UNIQUEID" val="8296"/>
</p:tagLst>
</file>

<file path=ppt/tags/tag462.xml><?xml version="1.0" encoding="utf-8"?>
<p:tagLst xmlns:p="http://schemas.openxmlformats.org/presentationml/2006/main">
  <p:tag name="AS_UNIQUEID" val="8297"/>
</p:tagLst>
</file>

<file path=ppt/tags/tag463.xml><?xml version="1.0" encoding="utf-8"?>
<p:tagLst xmlns:p="http://schemas.openxmlformats.org/presentationml/2006/main">
  <p:tag name="AS_UNIQUEID" val="8298"/>
</p:tagLst>
</file>

<file path=ppt/tags/tag464.xml><?xml version="1.0" encoding="utf-8"?>
<p:tagLst xmlns:p="http://schemas.openxmlformats.org/presentationml/2006/main">
  <p:tag name="AS_UNIQUEID" val="8299"/>
</p:tagLst>
</file>

<file path=ppt/tags/tag465.xml><?xml version="1.0" encoding="utf-8"?>
<p:tagLst xmlns:p="http://schemas.openxmlformats.org/presentationml/2006/main">
  <p:tag name="AS_UNIQUEID" val="8300"/>
</p:tagLst>
</file>

<file path=ppt/tags/tag466.xml><?xml version="1.0" encoding="utf-8"?>
<p:tagLst xmlns:p="http://schemas.openxmlformats.org/presentationml/2006/main">
  <p:tag name="AS_UNIQUEID" val="8301"/>
</p:tagLst>
</file>

<file path=ppt/tags/tag467.xml><?xml version="1.0" encoding="utf-8"?>
<p:tagLst xmlns:p="http://schemas.openxmlformats.org/presentationml/2006/main">
  <p:tag name="AS_UNIQUEID" val="8302"/>
</p:tagLst>
</file>

<file path=ppt/tags/tag468.xml><?xml version="1.0" encoding="utf-8"?>
<p:tagLst xmlns:p="http://schemas.openxmlformats.org/presentationml/2006/main">
  <p:tag name="AS_UNIQUEID" val="8303"/>
</p:tagLst>
</file>

<file path=ppt/tags/tag469.xml><?xml version="1.0" encoding="utf-8"?>
<p:tagLst xmlns:p="http://schemas.openxmlformats.org/presentationml/2006/main">
  <p:tag name="AS_UNIQUEID" val="8304"/>
</p:tagLst>
</file>

<file path=ppt/tags/tag470.xml><?xml version="1.0" encoding="utf-8"?>
<p:tagLst xmlns:p="http://schemas.openxmlformats.org/presentationml/2006/main">
  <p:tag name="AS_UNIQUEID" val="8305"/>
</p:tagLst>
</file>

<file path=ppt/tags/tag471.xml><?xml version="1.0" encoding="utf-8"?>
<p:tagLst xmlns:p="http://schemas.openxmlformats.org/presentationml/2006/main">
  <p:tag name="AS_UNIQUEID" val="8306"/>
</p:tagLst>
</file>

<file path=ppt/tags/tag472.xml><?xml version="1.0" encoding="utf-8"?>
<p:tagLst xmlns:p="http://schemas.openxmlformats.org/presentationml/2006/main">
  <p:tag name="AS_UNIQUEID" val="8307"/>
</p:tagLst>
</file>

<file path=ppt/tags/tag473.xml><?xml version="1.0" encoding="utf-8"?>
<p:tagLst xmlns:p="http://schemas.openxmlformats.org/presentationml/2006/main">
  <p:tag name="AS_UNIQUEID" val="8308"/>
</p:tagLst>
</file>

<file path=ppt/tags/tag474.xml><?xml version="1.0" encoding="utf-8"?>
<p:tagLst xmlns:p="http://schemas.openxmlformats.org/presentationml/2006/main">
  <p:tag name="AS_UNIQUEID" val="8309"/>
</p:tagLst>
</file>

<file path=ppt/tags/tag475.xml><?xml version="1.0" encoding="utf-8"?>
<p:tagLst xmlns:p="http://schemas.openxmlformats.org/presentationml/2006/main">
  <p:tag name="AS_UNIQUEID" val="8310"/>
</p:tagLst>
</file>

<file path=ppt/tags/tag476.xml><?xml version="1.0" encoding="utf-8"?>
<p:tagLst xmlns:p="http://schemas.openxmlformats.org/presentationml/2006/main">
  <p:tag name="AS_UNIQUEID" val="8311"/>
</p:tagLst>
</file>

<file path=ppt/tags/tag477.xml><?xml version="1.0" encoding="utf-8"?>
<p:tagLst xmlns:p="http://schemas.openxmlformats.org/presentationml/2006/main">
  <p:tag name="AS_UNIQUEID" val="8312"/>
</p:tagLst>
</file>

<file path=ppt/tags/tag478.xml><?xml version="1.0" encoding="utf-8"?>
<p:tagLst xmlns:p="http://schemas.openxmlformats.org/presentationml/2006/main">
  <p:tag name="AS_UNIQUEID" val="8313"/>
</p:tagLst>
</file>

<file path=ppt/tags/tag479.xml><?xml version="1.0" encoding="utf-8"?>
<p:tagLst xmlns:p="http://schemas.openxmlformats.org/presentationml/2006/main">
  <p:tag name="AS_UNIQUEID" val="8314"/>
</p:tagLst>
</file>

<file path=ppt/tags/tag480.xml><?xml version="1.0" encoding="utf-8"?>
<p:tagLst xmlns:p="http://schemas.openxmlformats.org/presentationml/2006/main">
  <p:tag name="AS_UNIQUEID" val="8315"/>
</p:tagLst>
</file>

<file path=ppt/tags/tag481.xml><?xml version="1.0" encoding="utf-8"?>
<p:tagLst xmlns:p="http://schemas.openxmlformats.org/presentationml/2006/main">
  <p:tag name="AS_UNIQUEID" val="8316"/>
</p:tagLst>
</file>

<file path=ppt/tags/tag482.xml><?xml version="1.0" encoding="utf-8"?>
<p:tagLst xmlns:p="http://schemas.openxmlformats.org/presentationml/2006/main">
  <p:tag name="AS_UNIQUEID" val="8317"/>
</p:tagLst>
</file>

<file path=ppt/tags/tag483.xml><?xml version="1.0" encoding="utf-8"?>
<p:tagLst xmlns:p="http://schemas.openxmlformats.org/presentationml/2006/main">
  <p:tag name="AS_UNIQUEID" val="8318"/>
</p:tagLst>
</file>

<file path=ppt/tags/tag484.xml><?xml version="1.0" encoding="utf-8"?>
<p:tagLst xmlns:p="http://schemas.openxmlformats.org/presentationml/2006/main">
  <p:tag name="AS_UNIQUEID" val="8319"/>
</p:tagLst>
</file>

<file path=ppt/tags/tag485.xml><?xml version="1.0" encoding="utf-8"?>
<p:tagLst xmlns:p="http://schemas.openxmlformats.org/presentationml/2006/main">
  <p:tag name="AS_UNIQUEID" val="8320"/>
</p:tagLst>
</file>

<file path=ppt/tags/tag486.xml><?xml version="1.0" encoding="utf-8"?>
<p:tagLst xmlns:p="http://schemas.openxmlformats.org/presentationml/2006/main">
  <p:tag name="AS_UNIQUEID" val="8321"/>
</p:tagLst>
</file>

<file path=ppt/tags/tag487.xml><?xml version="1.0" encoding="utf-8"?>
<p:tagLst xmlns:p="http://schemas.openxmlformats.org/presentationml/2006/main">
  <p:tag name="KSO_WM_BEAUTIFY_FLAG" val="#wm#"/>
  <p:tag name="KSO_WM_TEMPLATE_CATEGORY" val="custom"/>
  <p:tag name="KSO_WM_TEMPLATE_INDEX" val="20205268"/>
</p:tagLst>
</file>

<file path=ppt/tags/tag488.xml><?xml version="1.0" encoding="utf-8"?>
<p:tagLst xmlns:p="http://schemas.openxmlformats.org/presentationml/2006/main">
  <p:tag name="AS_UNIQUEID" val="8322"/>
</p:tagLst>
</file>

<file path=ppt/tags/tag489.xml><?xml version="1.0" encoding="utf-8"?>
<p:tagLst xmlns:p="http://schemas.openxmlformats.org/presentationml/2006/main">
  <p:tag name="AS_UNIQUEID" val="8323"/>
</p:tagLst>
</file>

<file path=ppt/tags/tag490.xml><?xml version="1.0" encoding="utf-8"?>
<p:tagLst xmlns:p="http://schemas.openxmlformats.org/presentationml/2006/main">
  <p:tag name="AS_UNIQUEID" val="8324"/>
</p:tagLst>
</file>

<file path=ppt/tags/tag491.xml><?xml version="1.0" encoding="utf-8"?>
<p:tagLst xmlns:p="http://schemas.openxmlformats.org/presentationml/2006/main">
  <p:tag name="AS_UNIQUEID" val="8325"/>
</p:tagLst>
</file>

<file path=ppt/tags/tag492.xml><?xml version="1.0" encoding="utf-8"?>
<p:tagLst xmlns:p="http://schemas.openxmlformats.org/presentationml/2006/main">
  <p:tag name="AS_UNIQUEID" val="8326"/>
</p:tagLst>
</file>

<file path=ppt/tags/tag493.xml><?xml version="1.0" encoding="utf-8"?>
<p:tagLst xmlns:p="http://schemas.openxmlformats.org/presentationml/2006/main">
  <p:tag name="AS_UNIQUEID" val="8327"/>
</p:tagLst>
</file>

<file path=ppt/tags/tag494.xml><?xml version="1.0" encoding="utf-8"?>
<p:tagLst xmlns:p="http://schemas.openxmlformats.org/presentationml/2006/main">
  <p:tag name="AS_UNIQUEID" val="8328"/>
</p:tagLst>
</file>

<file path=ppt/tags/tag495.xml><?xml version="1.0" encoding="utf-8"?>
<p:tagLst xmlns:p="http://schemas.openxmlformats.org/presentationml/2006/main">
  <p:tag name="AS_UNIQUEID" val="8329"/>
</p:tagLst>
</file>

<file path=ppt/tags/tag496.xml><?xml version="1.0" encoding="utf-8"?>
<p:tagLst xmlns:p="http://schemas.openxmlformats.org/presentationml/2006/main">
  <p:tag name="AS_UNIQUEID" val="8330"/>
</p:tagLst>
</file>

<file path=ppt/tags/tag497.xml><?xml version="1.0" encoding="utf-8"?>
<p:tagLst xmlns:p="http://schemas.openxmlformats.org/presentationml/2006/main">
  <p:tag name="AS_UNIQUEID" val="8331"/>
</p:tagLst>
</file>

<file path=ppt/tags/tag498.xml><?xml version="1.0" encoding="utf-8"?>
<p:tagLst xmlns:p="http://schemas.openxmlformats.org/presentationml/2006/main">
  <p:tag name="AS_UNIQUEID" val="8332"/>
</p:tagLst>
</file>

<file path=ppt/tags/tag499.xml><?xml version="1.0" encoding="utf-8"?>
<p:tagLst xmlns:p="http://schemas.openxmlformats.org/presentationml/2006/main">
  <p:tag name="AS_UNIQUEID" val="8333"/>
</p:tagLst>
</file>

<file path=ppt/tags/tag500.xml><?xml version="1.0" encoding="utf-8"?>
<p:tagLst xmlns:p="http://schemas.openxmlformats.org/presentationml/2006/main">
  <p:tag name="AS_UNIQUEID" val="8334"/>
</p:tagLst>
</file>

<file path=ppt/tags/tag501.xml><?xml version="1.0" encoding="utf-8"?>
<p:tagLst xmlns:p="http://schemas.openxmlformats.org/presentationml/2006/main">
  <p:tag name="AS_UNIQUEID" val="8335"/>
</p:tagLst>
</file>

<file path=ppt/tags/tag502.xml><?xml version="1.0" encoding="utf-8"?>
<p:tagLst xmlns:p="http://schemas.openxmlformats.org/presentationml/2006/main">
  <p:tag name="AS_UNIQUEID" val="8336"/>
</p:tagLst>
</file>

<file path=ppt/tags/tag503.xml><?xml version="1.0" encoding="utf-8"?>
<p:tagLst xmlns:p="http://schemas.openxmlformats.org/presentationml/2006/main">
  <p:tag name="AS_UNIQUEID" val="8337"/>
</p:tagLst>
</file>

<file path=ppt/tags/tag504.xml><?xml version="1.0" encoding="utf-8"?>
<p:tagLst xmlns:p="http://schemas.openxmlformats.org/presentationml/2006/main">
  <p:tag name="AS_UNIQUEID" val="8338"/>
</p:tagLst>
</file>

<file path=ppt/tags/tag505.xml><?xml version="1.0" encoding="utf-8"?>
<p:tagLst xmlns:p="http://schemas.openxmlformats.org/presentationml/2006/main">
  <p:tag name="AS_UNIQUEID" val="492"/>
</p:tagLst>
</file>

<file path=ppt/tags/tag506.xml><?xml version="1.0" encoding="utf-8"?>
<p:tagLst xmlns:p="http://schemas.openxmlformats.org/presentationml/2006/main">
  <p:tag name="AS_UNIQUEID" val="8339"/>
</p:tagLst>
</file>

<file path=ppt/tags/tag507.xml><?xml version="1.0" encoding="utf-8"?>
<p:tagLst xmlns:p="http://schemas.openxmlformats.org/presentationml/2006/main">
  <p:tag name="AS_UNIQUEID" val="8340"/>
</p:tagLst>
</file>

<file path=ppt/tags/tag508.xml><?xml version="1.0" encoding="utf-8"?>
<p:tagLst xmlns:p="http://schemas.openxmlformats.org/presentationml/2006/main">
  <p:tag name="AS_UNIQUEID" val="8341"/>
</p:tagLst>
</file>

<file path=ppt/tags/tag509.xml><?xml version="1.0" encoding="utf-8"?>
<p:tagLst xmlns:p="http://schemas.openxmlformats.org/presentationml/2006/main">
  <p:tag name="AS_UNIQUEID" val="8342"/>
</p:tagLst>
</file>

<file path=ppt/tags/tag510.xml><?xml version="1.0" encoding="utf-8"?>
<p:tagLst xmlns:p="http://schemas.openxmlformats.org/presentationml/2006/main">
  <p:tag name="AS_UNIQUEID" val="8343"/>
</p:tagLst>
</file>

<file path=ppt/tags/tag511.xml><?xml version="1.0" encoding="utf-8"?>
<p:tagLst xmlns:p="http://schemas.openxmlformats.org/presentationml/2006/main">
  <p:tag name="AS_UNIQUEID" val="8344"/>
</p:tagLst>
</file>

<file path=ppt/tags/tag512.xml><?xml version="1.0" encoding="utf-8"?>
<p:tagLst xmlns:p="http://schemas.openxmlformats.org/presentationml/2006/main">
  <p:tag name="AS_UNIQUEID" val="8345"/>
</p:tagLst>
</file>

<file path=ppt/tags/tag513.xml><?xml version="1.0" encoding="utf-8"?>
<p:tagLst xmlns:p="http://schemas.openxmlformats.org/presentationml/2006/main">
  <p:tag name="AS_UNIQUEID" val="8346"/>
</p:tagLst>
</file>

<file path=ppt/tags/tag514.xml><?xml version="1.0" encoding="utf-8"?>
<p:tagLst xmlns:p="http://schemas.openxmlformats.org/presentationml/2006/main">
  <p:tag name="AS_UNIQUEID" val="1829"/>
</p:tagLst>
</file>

<file path=ppt/tags/tag515.xml><?xml version="1.0" encoding="utf-8"?>
<p:tagLst xmlns:p="http://schemas.openxmlformats.org/presentationml/2006/main">
  <p:tag name="AS_UNIQUEID" val="8347"/>
</p:tagLst>
</file>

<file path=ppt/tags/tag516.xml><?xml version="1.0" encoding="utf-8"?>
<p:tagLst xmlns:p="http://schemas.openxmlformats.org/presentationml/2006/main">
  <p:tag name="AS_UNIQUEID" val="8348"/>
</p:tagLst>
</file>

<file path=ppt/tags/tag517.xml><?xml version="1.0" encoding="utf-8"?>
<p:tagLst xmlns:p="http://schemas.openxmlformats.org/presentationml/2006/main">
  <p:tag name="AS_UNIQUEID" val="8349"/>
</p:tagLst>
</file>

<file path=ppt/tags/tag518.xml><?xml version="1.0" encoding="utf-8"?>
<p:tagLst xmlns:p="http://schemas.openxmlformats.org/presentationml/2006/main">
  <p:tag name="AS_UNIQUEID" val="8350"/>
</p:tagLst>
</file>

<file path=ppt/tags/tag519.xml><?xml version="1.0" encoding="utf-8"?>
<p:tagLst xmlns:p="http://schemas.openxmlformats.org/presentationml/2006/main">
  <p:tag name="AS_UNIQUEID" val="8351"/>
</p:tagLst>
</file>

<file path=ppt/tags/tag520.xml><?xml version="1.0" encoding="utf-8"?>
<p:tagLst xmlns:p="http://schemas.openxmlformats.org/presentationml/2006/main">
  <p:tag name="AS_UNIQUEID" val="8352"/>
</p:tagLst>
</file>

<file path=ppt/tags/tag521.xml><?xml version="1.0" encoding="utf-8"?>
<p:tagLst xmlns:p="http://schemas.openxmlformats.org/presentationml/2006/main">
  <p:tag name="AS_UNIQUEID" val="8353"/>
</p:tagLst>
</file>

<file path=ppt/tags/tag522.xml><?xml version="1.0" encoding="utf-8"?>
<p:tagLst xmlns:p="http://schemas.openxmlformats.org/presentationml/2006/main">
  <p:tag name="AS_UNIQUEID" val="8354"/>
</p:tagLst>
</file>

<file path=ppt/tags/tag523.xml><?xml version="1.0" encoding="utf-8"?>
<p:tagLst xmlns:p="http://schemas.openxmlformats.org/presentationml/2006/main">
  <p:tag name="AS_UNIQUEID" val="1849"/>
</p:tagLst>
</file>

<file path=ppt/tags/tag524.xml><?xml version="1.0" encoding="utf-8"?>
<p:tagLst xmlns:p="http://schemas.openxmlformats.org/presentationml/2006/main">
  <p:tag name="AS_UNIQUEID" val="1850"/>
  <p:tag name="KSO_WM_UNIT_TABLE_BEAUTIFY" val="smartTable{1ec4c5db-1571-4763-8b13-815d826b05e7}"/>
  <p:tag name="TABLE_ENDDRAG_ORIGIN_RECT" val="877*171"/>
  <p:tag name="TABLE_ENDDRAG_RECT" val="41*137*877*171"/>
</p:tagLst>
</file>

<file path=ppt/tags/tag525.xml><?xml version="1.0" encoding="utf-8"?>
<p:tagLst xmlns:p="http://schemas.openxmlformats.org/presentationml/2006/main">
  <p:tag name="AS_UNIQUEID" val="1851"/>
</p:tagLst>
</file>

<file path=ppt/tags/tag526.xml><?xml version="1.0" encoding="utf-8"?>
<p:tagLst xmlns:p="http://schemas.openxmlformats.org/presentationml/2006/main">
  <p:tag name="AS_UNIQUEID" val="1852"/>
</p:tagLst>
</file>

<file path=ppt/tags/tag527.xml><?xml version="1.0" encoding="utf-8"?>
<p:tagLst xmlns:p="http://schemas.openxmlformats.org/presentationml/2006/main">
  <p:tag name="AS_UNIQUEID" val="1853"/>
</p:tagLst>
</file>

<file path=ppt/tags/tag528.xml><?xml version="1.0" encoding="utf-8"?>
<p:tagLst xmlns:p="http://schemas.openxmlformats.org/presentationml/2006/main">
  <p:tag name="AS_UNIQUEID" val="1854"/>
</p:tagLst>
</file>

<file path=ppt/tags/tag529.xml><?xml version="1.0" encoding="utf-8"?>
<p:tagLst xmlns:p="http://schemas.openxmlformats.org/presentationml/2006/main">
  <p:tag name="AS_UNIQUEID" val="1855"/>
</p:tagLst>
</file>

<file path=ppt/tags/tag530.xml><?xml version="1.0" encoding="utf-8"?>
<p:tagLst xmlns:p="http://schemas.openxmlformats.org/presentationml/2006/main">
  <p:tag name="AS_UNIQUEID" val="1856"/>
</p:tagLst>
</file>

<file path=ppt/tags/tag531.xml><?xml version="1.0" encoding="utf-8"?>
<p:tagLst xmlns:p="http://schemas.openxmlformats.org/presentationml/2006/main">
  <p:tag name="AS_UNIQUEID" val="1857"/>
</p:tagLst>
</file>

<file path=ppt/tags/tag532.xml><?xml version="1.0" encoding="utf-8"?>
<p:tagLst xmlns:p="http://schemas.openxmlformats.org/presentationml/2006/main">
  <p:tag name="AS_UNIQUEID" val="1858"/>
</p:tagLst>
</file>

<file path=ppt/tags/tag533.xml><?xml version="1.0" encoding="utf-8"?>
<p:tagLst xmlns:p="http://schemas.openxmlformats.org/presentationml/2006/main">
  <p:tag name="AS_UNIQUEID" val="1859"/>
</p:tagLst>
</file>

<file path=ppt/tags/tag534.xml><?xml version="1.0" encoding="utf-8"?>
<p:tagLst xmlns:p="http://schemas.openxmlformats.org/presentationml/2006/main">
  <p:tag name="AS_UNIQUEID" val="1860"/>
</p:tagLst>
</file>

<file path=ppt/tags/tag535.xml><?xml version="1.0" encoding="utf-8"?>
<p:tagLst xmlns:p="http://schemas.openxmlformats.org/presentationml/2006/main">
  <p:tag name="AS_UNIQUEID" val="8355"/>
</p:tagLst>
</file>

<file path=ppt/tags/tag536.xml><?xml version="1.0" encoding="utf-8"?>
<p:tagLst xmlns:p="http://schemas.openxmlformats.org/presentationml/2006/main">
  <p:tag name="AS_UNIQUEID" val="8356"/>
</p:tagLst>
</file>

<file path=ppt/tags/tag537.xml><?xml version="1.0" encoding="utf-8"?>
<p:tagLst xmlns:p="http://schemas.openxmlformats.org/presentationml/2006/main">
  <p:tag name="AS_UNIQUEID" val="8357"/>
</p:tagLst>
</file>

<file path=ppt/tags/tag538.xml><?xml version="1.0" encoding="utf-8"?>
<p:tagLst xmlns:p="http://schemas.openxmlformats.org/presentationml/2006/main">
  <p:tag name="AS_UNIQUEID" val="8358"/>
</p:tagLst>
</file>

<file path=ppt/tags/tag539.xml><?xml version="1.0" encoding="utf-8"?>
<p:tagLst xmlns:p="http://schemas.openxmlformats.org/presentationml/2006/main">
  <p:tag name="AS_UNIQUEID" val="8359"/>
</p:tagLst>
</file>

<file path=ppt/tags/tag540.xml><?xml version="1.0" encoding="utf-8"?>
<p:tagLst xmlns:p="http://schemas.openxmlformats.org/presentationml/2006/main">
  <p:tag name="AS_UNIQUEID" val="8360"/>
</p:tagLst>
</file>

<file path=ppt/tags/tag541.xml><?xml version="1.0" encoding="utf-8"?>
<p:tagLst xmlns:p="http://schemas.openxmlformats.org/presentationml/2006/main">
  <p:tag name="AS_UNIQUEID" val="8361"/>
</p:tagLst>
</file>

<file path=ppt/tags/tag542.xml><?xml version="1.0" encoding="utf-8"?>
<p:tagLst xmlns:p="http://schemas.openxmlformats.org/presentationml/2006/main">
  <p:tag name="AS_UNIQUEID" val="8362"/>
</p:tagLst>
</file>

<file path=ppt/tags/tag543.xml><?xml version="1.0" encoding="utf-8"?>
<p:tagLst xmlns:p="http://schemas.openxmlformats.org/presentationml/2006/main">
  <p:tag name="AS_UNIQUEID" val="8363"/>
</p:tagLst>
</file>

<file path=ppt/tags/tag544.xml><?xml version="1.0" encoding="utf-8"?>
<p:tagLst xmlns:p="http://schemas.openxmlformats.org/presentationml/2006/main">
  <p:tag name="AS_UNIQUEID" val="8364"/>
</p:tagLst>
</file>

<file path=ppt/tags/tag545.xml><?xml version="1.0" encoding="utf-8"?>
<p:tagLst xmlns:p="http://schemas.openxmlformats.org/presentationml/2006/main">
  <p:tag name="AS_UNIQUEID" val="8365"/>
</p:tagLst>
</file>

<file path=ppt/tags/tag546.xml><?xml version="1.0" encoding="utf-8"?>
<p:tagLst xmlns:p="http://schemas.openxmlformats.org/presentationml/2006/main">
  <p:tag name="AS_UNIQUEID" val="8366"/>
</p:tagLst>
</file>

<file path=ppt/tags/tag547.xml><?xml version="1.0" encoding="utf-8"?>
<p:tagLst xmlns:p="http://schemas.openxmlformats.org/presentationml/2006/main">
  <p:tag name="AS_UNIQUEID" val="8367"/>
</p:tagLst>
</file>

<file path=ppt/tags/tag548.xml><?xml version="1.0" encoding="utf-8"?>
<p:tagLst xmlns:p="http://schemas.openxmlformats.org/presentationml/2006/main">
  <p:tag name="AS_UNIQUEID" val="8368"/>
</p:tagLst>
</file>

<file path=ppt/tags/tag549.xml><?xml version="1.0" encoding="utf-8"?>
<p:tagLst xmlns:p="http://schemas.openxmlformats.org/presentationml/2006/main">
  <p:tag name="AS_UNIQUEID" val="8369"/>
</p:tagLst>
</file>

<file path=ppt/tags/tag550.xml><?xml version="1.0" encoding="utf-8"?>
<p:tagLst xmlns:p="http://schemas.openxmlformats.org/presentationml/2006/main">
  <p:tag name="AS_UNIQUEID" val="8370"/>
</p:tagLst>
</file>

<file path=ppt/tags/tag551.xml><?xml version="1.0" encoding="utf-8"?>
<p:tagLst xmlns:p="http://schemas.openxmlformats.org/presentationml/2006/main">
  <p:tag name="AS_UNIQUEID" val="8371"/>
</p:tagLst>
</file>

<file path=ppt/tags/tag552.xml><?xml version="1.0" encoding="utf-8"?>
<p:tagLst xmlns:p="http://schemas.openxmlformats.org/presentationml/2006/main">
  <p:tag name="AS_UNIQUEID" val="8372"/>
</p:tagLst>
</file>

<file path=ppt/tags/tag553.xml><?xml version="1.0" encoding="utf-8"?>
<p:tagLst xmlns:p="http://schemas.openxmlformats.org/presentationml/2006/main">
  <p:tag name="AS_UNIQUEID" val="8373"/>
</p:tagLst>
</file>

<file path=ppt/tags/tag554.xml><?xml version="1.0" encoding="utf-8"?>
<p:tagLst xmlns:p="http://schemas.openxmlformats.org/presentationml/2006/main">
  <p:tag name="AS_UNIQUEID" val="8374"/>
</p:tagLst>
</file>

<file path=ppt/tags/tag555.xml><?xml version="1.0" encoding="utf-8"?>
<p:tagLst xmlns:p="http://schemas.openxmlformats.org/presentationml/2006/main">
  <p:tag name="AS_UNIQUEID" val="8375"/>
</p:tagLst>
</file>

<file path=ppt/tags/tag556.xml><?xml version="1.0" encoding="utf-8"?>
<p:tagLst xmlns:p="http://schemas.openxmlformats.org/presentationml/2006/main">
  <p:tag name="AS_UNIQUEID" val="8376"/>
</p:tagLst>
</file>

<file path=ppt/tags/tag557.xml><?xml version="1.0" encoding="utf-8"?>
<p:tagLst xmlns:p="http://schemas.openxmlformats.org/presentationml/2006/main">
  <p:tag name="AS_UNIQUEID" val="8377"/>
</p:tagLst>
</file>

<file path=ppt/tags/tag558.xml><?xml version="1.0" encoding="utf-8"?>
<p:tagLst xmlns:p="http://schemas.openxmlformats.org/presentationml/2006/main">
  <p:tag name="AS_UNIQUEID" val="8378"/>
</p:tagLst>
</file>

<file path=ppt/tags/tag559.xml><?xml version="1.0" encoding="utf-8"?>
<p:tagLst xmlns:p="http://schemas.openxmlformats.org/presentationml/2006/main">
  <p:tag name="AS_UNIQUEID" val="8379"/>
</p:tagLst>
</file>

<file path=ppt/tags/tag560.xml><?xml version="1.0" encoding="utf-8"?>
<p:tagLst xmlns:p="http://schemas.openxmlformats.org/presentationml/2006/main">
  <p:tag name="AS_UNIQUEID" val="8380"/>
</p:tagLst>
</file>

<file path=ppt/tags/tag561.xml><?xml version="1.0" encoding="utf-8"?>
<p:tagLst xmlns:p="http://schemas.openxmlformats.org/presentationml/2006/main">
  <p:tag name="AS_UNIQUEID" val="8381"/>
</p:tagLst>
</file>

<file path=ppt/tags/tag562.xml><?xml version="1.0" encoding="utf-8"?>
<p:tagLst xmlns:p="http://schemas.openxmlformats.org/presentationml/2006/main">
  <p:tag name="AS_UNIQUEID" val="8382"/>
</p:tagLst>
</file>

<file path=ppt/tags/tag563.xml><?xml version="1.0" encoding="utf-8"?>
<p:tagLst xmlns:p="http://schemas.openxmlformats.org/presentationml/2006/main">
  <p:tag name="AS_UNIQUEID" val="8383"/>
</p:tagLst>
</file>

<file path=ppt/tags/tag564.xml><?xml version="1.0" encoding="utf-8"?>
<p:tagLst xmlns:p="http://schemas.openxmlformats.org/presentationml/2006/main">
  <p:tag name="AS_UNIQUEID" val="8384"/>
</p:tagLst>
</file>

<file path=ppt/tags/tag565.xml><?xml version="1.0" encoding="utf-8"?>
<p:tagLst xmlns:p="http://schemas.openxmlformats.org/presentationml/2006/main">
  <p:tag name="AS_UNIQUEID" val="8385"/>
</p:tagLst>
</file>

<file path=ppt/tags/tag566.xml><?xml version="1.0" encoding="utf-8"?>
<p:tagLst xmlns:p="http://schemas.openxmlformats.org/presentationml/2006/main">
  <p:tag name="AS_UNIQUEID" val="8386"/>
</p:tagLst>
</file>

<file path=ppt/tags/tag567.xml><?xml version="1.0" encoding="utf-8"?>
<p:tagLst xmlns:p="http://schemas.openxmlformats.org/presentationml/2006/main">
  <p:tag name="AS_UNIQUEID" val="8387"/>
</p:tagLst>
</file>

<file path=ppt/tags/tag568.xml><?xml version="1.0" encoding="utf-8"?>
<p:tagLst xmlns:p="http://schemas.openxmlformats.org/presentationml/2006/main">
  <p:tag name="AS_UNIQUEID" val="8388"/>
</p:tagLst>
</file>

<file path=ppt/tags/tag569.xml><?xml version="1.0" encoding="utf-8"?>
<p:tagLst xmlns:p="http://schemas.openxmlformats.org/presentationml/2006/main">
  <p:tag name="AS_UNIQUEID" val="8389"/>
</p:tagLst>
</file>

<file path=ppt/tags/tag570.xml><?xml version="1.0" encoding="utf-8"?>
<p:tagLst xmlns:p="http://schemas.openxmlformats.org/presentationml/2006/main">
  <p:tag name="AS_UNIQUEID" val="8390"/>
</p:tagLst>
</file>

<file path=ppt/tags/tag571.xml><?xml version="1.0" encoding="utf-8"?>
<p:tagLst xmlns:p="http://schemas.openxmlformats.org/presentationml/2006/main">
  <p:tag name="AS_UNIQUEID" val="8391"/>
</p:tagLst>
</file>

<file path=ppt/tags/tag572.xml><?xml version="1.0" encoding="utf-8"?>
<p:tagLst xmlns:p="http://schemas.openxmlformats.org/presentationml/2006/main">
  <p:tag name="AS_UNIQUEID" val="8392"/>
</p:tagLst>
</file>

<file path=ppt/tags/tag573.xml><?xml version="1.0" encoding="utf-8"?>
<p:tagLst xmlns:p="http://schemas.openxmlformats.org/presentationml/2006/main">
  <p:tag name="AS_UNIQUEID" val="8393"/>
</p:tagLst>
</file>

<file path=ppt/tags/tag574.xml><?xml version="1.0" encoding="utf-8"?>
<p:tagLst xmlns:p="http://schemas.openxmlformats.org/presentationml/2006/main">
  <p:tag name="AS_UNIQUEID" val="8394"/>
</p:tagLst>
</file>

<file path=ppt/tags/tag575.xml><?xml version="1.0" encoding="utf-8"?>
<p:tagLst xmlns:p="http://schemas.openxmlformats.org/presentationml/2006/main">
  <p:tag name="AS_UNIQUEID" val="8395"/>
</p:tagLst>
</file>

<file path=ppt/tags/tag576.xml><?xml version="1.0" encoding="utf-8"?>
<p:tagLst xmlns:p="http://schemas.openxmlformats.org/presentationml/2006/main">
  <p:tag name="AS_UNIQUEID" val="8396"/>
</p:tagLst>
</file>

<file path=ppt/tags/tag577.xml><?xml version="1.0" encoding="utf-8"?>
<p:tagLst xmlns:p="http://schemas.openxmlformats.org/presentationml/2006/main">
  <p:tag name="AS_UNIQUEID" val="8397"/>
</p:tagLst>
</file>

<file path=ppt/tags/tag578.xml><?xml version="1.0" encoding="utf-8"?>
<p:tagLst xmlns:p="http://schemas.openxmlformats.org/presentationml/2006/main">
  <p:tag name="AS_UNIQUEID" val="8398"/>
</p:tagLst>
</file>

<file path=ppt/tags/tag579.xml><?xml version="1.0" encoding="utf-8"?>
<p:tagLst xmlns:p="http://schemas.openxmlformats.org/presentationml/2006/main">
  <p:tag name="AS_UNIQUEID" val="8399"/>
</p:tagLst>
</file>

<file path=ppt/tags/tag580.xml><?xml version="1.0" encoding="utf-8"?>
<p:tagLst xmlns:p="http://schemas.openxmlformats.org/presentationml/2006/main">
  <p:tag name="AS_UNIQUEID" val="8400"/>
</p:tagLst>
</file>

<file path=ppt/tags/tag581.xml><?xml version="1.0" encoding="utf-8"?>
<p:tagLst xmlns:p="http://schemas.openxmlformats.org/presentationml/2006/main">
  <p:tag name="AS_UNIQUEID" val="8401"/>
</p:tagLst>
</file>

<file path=ppt/tags/tag582.xml><?xml version="1.0" encoding="utf-8"?>
<p:tagLst xmlns:p="http://schemas.openxmlformats.org/presentationml/2006/main">
  <p:tag name="AS_UNIQUEID" val="8402"/>
</p:tagLst>
</file>

<file path=ppt/tags/tag583.xml><?xml version="1.0" encoding="utf-8"?>
<p:tagLst xmlns:p="http://schemas.openxmlformats.org/presentationml/2006/main">
  <p:tag name="AS_UNIQUEID" val="8403"/>
</p:tagLst>
</file>

<file path=ppt/tags/tag584.xml><?xml version="1.0" encoding="utf-8"?>
<p:tagLst xmlns:p="http://schemas.openxmlformats.org/presentationml/2006/main">
  <p:tag name="AS_UNIQUEID" val="8404"/>
</p:tagLst>
</file>

<file path=ppt/tags/tag585.xml><?xml version="1.0" encoding="utf-8"?>
<p:tagLst xmlns:p="http://schemas.openxmlformats.org/presentationml/2006/main">
  <p:tag name="AS_UNIQUEID" val="8405"/>
</p:tagLst>
</file>

<file path=ppt/tags/tag586.xml><?xml version="1.0" encoding="utf-8"?>
<p:tagLst xmlns:p="http://schemas.openxmlformats.org/presentationml/2006/main">
  <p:tag name="AS_UNIQUEID" val="8406"/>
</p:tagLst>
</file>

<file path=ppt/tags/tag587.xml><?xml version="1.0" encoding="utf-8"?>
<p:tagLst xmlns:p="http://schemas.openxmlformats.org/presentationml/2006/main">
  <p:tag name="AS_UNIQUEID" val="8407"/>
</p:tagLst>
</file>

<file path=ppt/tags/tag588.xml><?xml version="1.0" encoding="utf-8"?>
<p:tagLst xmlns:p="http://schemas.openxmlformats.org/presentationml/2006/main">
  <p:tag name="AS_UNIQUEID" val="8408"/>
</p:tagLst>
</file>

<file path=ppt/tags/tag589.xml><?xml version="1.0" encoding="utf-8"?>
<p:tagLst xmlns:p="http://schemas.openxmlformats.org/presentationml/2006/main">
  <p:tag name="AS_UNIQUEID" val="8409"/>
</p:tagLst>
</file>

<file path=ppt/tags/tag590.xml><?xml version="1.0" encoding="utf-8"?>
<p:tagLst xmlns:p="http://schemas.openxmlformats.org/presentationml/2006/main">
  <p:tag name="AS_UNIQUEID" val="8410"/>
</p:tagLst>
</file>

<file path=ppt/tags/tag591.xml><?xml version="1.0" encoding="utf-8"?>
<p:tagLst xmlns:p="http://schemas.openxmlformats.org/presentationml/2006/main">
  <p:tag name="AS_UNIQUEID" val="8411"/>
</p:tagLst>
</file>

<file path=ppt/tags/tag592.xml><?xml version="1.0" encoding="utf-8"?>
<p:tagLst xmlns:p="http://schemas.openxmlformats.org/presentationml/2006/main">
  <p:tag name="AS_UNIQUEID" val="8412"/>
</p:tagLst>
</file>

<file path=ppt/tags/tag593.xml><?xml version="1.0" encoding="utf-8"?>
<p:tagLst xmlns:p="http://schemas.openxmlformats.org/presentationml/2006/main">
  <p:tag name="AS_UNIQUEID" val="8413"/>
</p:tagLst>
</file>

<file path=ppt/tags/tag594.xml><?xml version="1.0" encoding="utf-8"?>
<p:tagLst xmlns:p="http://schemas.openxmlformats.org/presentationml/2006/main">
  <p:tag name="AS_UNIQUEID" val="8414"/>
</p:tagLst>
</file>

<file path=ppt/tags/tag595.xml><?xml version="1.0" encoding="utf-8"?>
<p:tagLst xmlns:p="http://schemas.openxmlformats.org/presentationml/2006/main">
  <p:tag name="AS_UNIQUEID" val="8415"/>
</p:tagLst>
</file>

<file path=ppt/tags/tag596.xml><?xml version="1.0" encoding="utf-8"?>
<p:tagLst xmlns:p="http://schemas.openxmlformats.org/presentationml/2006/main">
  <p:tag name="AS_UNIQUEID" val="8416"/>
</p:tagLst>
</file>

<file path=ppt/tags/tag597.xml><?xml version="1.0" encoding="utf-8"?>
<p:tagLst xmlns:p="http://schemas.openxmlformats.org/presentationml/2006/main">
  <p:tag name="AS_UNIQUEID" val="8417"/>
</p:tagLst>
</file>

<file path=ppt/tags/tag598.xml><?xml version="1.0" encoding="utf-8"?>
<p:tagLst xmlns:p="http://schemas.openxmlformats.org/presentationml/2006/main">
  <p:tag name="AS_UNIQUEID" val="8418"/>
</p:tagLst>
</file>

<file path=ppt/tags/tag599.xml><?xml version="1.0" encoding="utf-8"?>
<p:tagLst xmlns:p="http://schemas.openxmlformats.org/presentationml/2006/main">
  <p:tag name="AS_UNIQUEID" val="8419"/>
</p:tagLst>
</file>

<file path=ppt/tags/tag600.xml><?xml version="1.0" encoding="utf-8"?>
<p:tagLst xmlns:p="http://schemas.openxmlformats.org/presentationml/2006/main">
  <p:tag name="AS_UNIQUEID" val="8420"/>
</p:tagLst>
</file>

<file path=ppt/tags/tag601.xml><?xml version="1.0" encoding="utf-8"?>
<p:tagLst xmlns:p="http://schemas.openxmlformats.org/presentationml/2006/main">
  <p:tag name="AS_UNIQUEID" val="8421"/>
</p:tagLst>
</file>

<file path=ppt/tags/tag602.xml><?xml version="1.0" encoding="utf-8"?>
<p:tagLst xmlns:p="http://schemas.openxmlformats.org/presentationml/2006/main">
  <p:tag name="AS_UNIQUEID" val="8422"/>
</p:tagLst>
</file>

<file path=ppt/tags/tag603.xml><?xml version="1.0" encoding="utf-8"?>
<p:tagLst xmlns:p="http://schemas.openxmlformats.org/presentationml/2006/main">
  <p:tag name="AS_UNIQUEID" val="8423"/>
</p:tagLst>
</file>

<file path=ppt/tags/tag604.xml><?xml version="1.0" encoding="utf-8"?>
<p:tagLst xmlns:p="http://schemas.openxmlformats.org/presentationml/2006/main">
  <p:tag name="AS_UNIQUEID" val="8424"/>
</p:tagLst>
</file>

<file path=ppt/tags/tag605.xml><?xml version="1.0" encoding="utf-8"?>
<p:tagLst xmlns:p="http://schemas.openxmlformats.org/presentationml/2006/main">
  <p:tag name="AS_UNIQUEID" val="8425"/>
</p:tagLst>
</file>

<file path=ppt/tags/tag606.xml><?xml version="1.0" encoding="utf-8"?>
<p:tagLst xmlns:p="http://schemas.openxmlformats.org/presentationml/2006/main">
  <p:tag name="AS_UNIQUEID" val="8426"/>
</p:tagLst>
</file>

<file path=ppt/tags/tag607.xml><?xml version="1.0" encoding="utf-8"?>
<p:tagLst xmlns:p="http://schemas.openxmlformats.org/presentationml/2006/main">
  <p:tag name="AS_UNIQUEID" val="8427"/>
</p:tagLst>
</file>

<file path=ppt/tags/tag608.xml><?xml version="1.0" encoding="utf-8"?>
<p:tagLst xmlns:p="http://schemas.openxmlformats.org/presentationml/2006/main">
  <p:tag name="AS_UNIQUEID" val="8428"/>
</p:tagLst>
</file>

<file path=ppt/tags/tag609.xml><?xml version="1.0" encoding="utf-8"?>
<p:tagLst xmlns:p="http://schemas.openxmlformats.org/presentationml/2006/main">
  <p:tag name="AS_UNIQUEID" val="8429"/>
</p:tagLst>
</file>

<file path=ppt/tags/tag610.xml><?xml version="1.0" encoding="utf-8"?>
<p:tagLst xmlns:p="http://schemas.openxmlformats.org/presentationml/2006/main">
  <p:tag name="AS_UNIQUEID" val="8430"/>
</p:tagLst>
</file>

<file path=ppt/tags/tag611.xml><?xml version="1.0" encoding="utf-8"?>
<p:tagLst xmlns:p="http://schemas.openxmlformats.org/presentationml/2006/main">
  <p:tag name="AS_UNIQUEID" val="8431"/>
</p:tagLst>
</file>

<file path=ppt/tags/tag612.xml><?xml version="1.0" encoding="utf-8"?>
<p:tagLst xmlns:p="http://schemas.openxmlformats.org/presentationml/2006/main">
  <p:tag name="AS_UNIQUEID" val="8432"/>
</p:tagLst>
</file>

<file path=ppt/tags/tag613.xml><?xml version="1.0" encoding="utf-8"?>
<p:tagLst xmlns:p="http://schemas.openxmlformats.org/presentationml/2006/main">
  <p:tag name="AS_UNIQUEID" val="8433"/>
</p:tagLst>
</file>

<file path=ppt/tags/tag614.xml><?xml version="1.0" encoding="utf-8"?>
<p:tagLst xmlns:p="http://schemas.openxmlformats.org/presentationml/2006/main">
  <p:tag name="AS_UNIQUEID" val="8434"/>
</p:tagLst>
</file>

<file path=ppt/tags/tag615.xml><?xml version="1.0" encoding="utf-8"?>
<p:tagLst xmlns:p="http://schemas.openxmlformats.org/presentationml/2006/main">
  <p:tag name="AS_UNIQUEID" val="8435"/>
</p:tagLst>
</file>

<file path=ppt/tags/tag616.xml><?xml version="1.0" encoding="utf-8"?>
<p:tagLst xmlns:p="http://schemas.openxmlformats.org/presentationml/2006/main">
  <p:tag name="AS_UNIQUEID" val="8436"/>
</p:tagLst>
</file>

<file path=ppt/tags/tag617.xml><?xml version="1.0" encoding="utf-8"?>
<p:tagLst xmlns:p="http://schemas.openxmlformats.org/presentationml/2006/main">
  <p:tag name="AS_UNIQUEID" val="8437"/>
</p:tagLst>
</file>

<file path=ppt/tags/tag618.xml><?xml version="1.0" encoding="utf-8"?>
<p:tagLst xmlns:p="http://schemas.openxmlformats.org/presentationml/2006/main">
  <p:tag name="AS_UNIQUEID" val="8438"/>
</p:tagLst>
</file>

<file path=ppt/tags/tag619.xml><?xml version="1.0" encoding="utf-8"?>
<p:tagLst xmlns:p="http://schemas.openxmlformats.org/presentationml/2006/main">
  <p:tag name="AS_UNIQUEID" val="8439"/>
</p:tagLst>
</file>

<file path=ppt/tags/tag620.xml><?xml version="1.0" encoding="utf-8"?>
<p:tagLst xmlns:p="http://schemas.openxmlformats.org/presentationml/2006/main">
  <p:tag name="AS_UNIQUEID" val="8440"/>
</p:tagLst>
</file>

<file path=ppt/tags/tag621.xml><?xml version="1.0" encoding="utf-8"?>
<p:tagLst xmlns:p="http://schemas.openxmlformats.org/presentationml/2006/main">
  <p:tag name="AS_UNIQUEID" val="8441"/>
</p:tagLst>
</file>

<file path=ppt/tags/tag622.xml><?xml version="1.0" encoding="utf-8"?>
<p:tagLst xmlns:p="http://schemas.openxmlformats.org/presentationml/2006/main">
  <p:tag name="AS_UNIQUEID" val="8442"/>
</p:tagLst>
</file>

<file path=ppt/tags/tag623.xml><?xml version="1.0" encoding="utf-8"?>
<p:tagLst xmlns:p="http://schemas.openxmlformats.org/presentationml/2006/main">
  <p:tag name="AS_UNIQUEID" val="8443"/>
</p:tagLst>
</file>

<file path=ppt/tags/tag624.xml><?xml version="1.0" encoding="utf-8"?>
<p:tagLst xmlns:p="http://schemas.openxmlformats.org/presentationml/2006/main">
  <p:tag name="AS_UNIQUEID" val="8444"/>
</p:tagLst>
</file>

<file path=ppt/tags/tag625.xml><?xml version="1.0" encoding="utf-8"?>
<p:tagLst xmlns:p="http://schemas.openxmlformats.org/presentationml/2006/main">
  <p:tag name="AS_UNIQUEID" val="8445"/>
</p:tagLst>
</file>

<file path=ppt/tags/tag626.xml><?xml version="1.0" encoding="utf-8"?>
<p:tagLst xmlns:p="http://schemas.openxmlformats.org/presentationml/2006/main">
  <p:tag name="AS_UNIQUEID" val="8446"/>
</p:tagLst>
</file>

<file path=ppt/tags/tag627.xml><?xml version="1.0" encoding="utf-8"?>
<p:tagLst xmlns:p="http://schemas.openxmlformats.org/presentationml/2006/main">
  <p:tag name="AS_UNIQUEID" val="8447"/>
</p:tagLst>
</file>

<file path=ppt/tags/tag628.xml><?xml version="1.0" encoding="utf-8"?>
<p:tagLst xmlns:p="http://schemas.openxmlformats.org/presentationml/2006/main">
  <p:tag name="AS_UNIQUEID" val="8448"/>
</p:tagLst>
</file>

<file path=ppt/tags/tag629.xml><?xml version="1.0" encoding="utf-8"?>
<p:tagLst xmlns:p="http://schemas.openxmlformats.org/presentationml/2006/main">
  <p:tag name="AS_UNIQUEID" val="8449"/>
</p:tagLst>
</file>

<file path=ppt/tags/tag630.xml><?xml version="1.0" encoding="utf-8"?>
<p:tagLst xmlns:p="http://schemas.openxmlformats.org/presentationml/2006/main">
  <p:tag name="AS_UNIQUEID" val="8450"/>
</p:tagLst>
</file>

<file path=ppt/tags/tag631.xml><?xml version="1.0" encoding="utf-8"?>
<p:tagLst xmlns:p="http://schemas.openxmlformats.org/presentationml/2006/main">
  <p:tag name="AS_UNIQUEID" val="8451"/>
</p:tagLst>
</file>

<file path=ppt/tags/tag632.xml><?xml version="1.0" encoding="utf-8"?>
<p:tagLst xmlns:p="http://schemas.openxmlformats.org/presentationml/2006/main">
  <p:tag name="AS_UNIQUEID" val="8452"/>
</p:tagLst>
</file>

<file path=ppt/tags/tag633.xml><?xml version="1.0" encoding="utf-8"?>
<p:tagLst xmlns:p="http://schemas.openxmlformats.org/presentationml/2006/main">
  <p:tag name="AS_UNIQUEID" val="8453"/>
</p:tagLst>
</file>

<file path=ppt/tags/tag634.xml><?xml version="1.0" encoding="utf-8"?>
<p:tagLst xmlns:p="http://schemas.openxmlformats.org/presentationml/2006/main">
  <p:tag name="AS_UNIQUEID" val="8454"/>
</p:tagLst>
</file>

<file path=ppt/tags/tag635.xml><?xml version="1.0" encoding="utf-8"?>
<p:tagLst xmlns:p="http://schemas.openxmlformats.org/presentationml/2006/main">
  <p:tag name="AS_UNIQUEID" val="8455"/>
</p:tagLst>
</file>

<file path=ppt/tags/tag636.xml><?xml version="1.0" encoding="utf-8"?>
<p:tagLst xmlns:p="http://schemas.openxmlformats.org/presentationml/2006/main">
  <p:tag name="AS_UNIQUEID" val="8456"/>
</p:tagLst>
</file>

<file path=ppt/tags/tag637.xml><?xml version="1.0" encoding="utf-8"?>
<p:tagLst xmlns:p="http://schemas.openxmlformats.org/presentationml/2006/main">
  <p:tag name="AS_UNIQUEID" val="8457"/>
</p:tagLst>
</file>

<file path=ppt/tags/tag638.xml><?xml version="1.0" encoding="utf-8"?>
<p:tagLst xmlns:p="http://schemas.openxmlformats.org/presentationml/2006/main">
  <p:tag name="AS_UNIQUEID" val="8458"/>
</p:tagLst>
</file>

<file path=ppt/tags/tag639.xml><?xml version="1.0" encoding="utf-8"?>
<p:tagLst xmlns:p="http://schemas.openxmlformats.org/presentationml/2006/main">
  <p:tag name="AS_UNIQUEID" val="8459"/>
</p:tagLst>
</file>

<file path=ppt/tags/tag640.xml><?xml version="1.0" encoding="utf-8"?>
<p:tagLst xmlns:p="http://schemas.openxmlformats.org/presentationml/2006/main">
  <p:tag name="AS_UNIQUEID" val="8460"/>
</p:tagLst>
</file>

<file path=ppt/tags/tag641.xml><?xml version="1.0" encoding="utf-8"?>
<p:tagLst xmlns:p="http://schemas.openxmlformats.org/presentationml/2006/main">
  <p:tag name="AS_UNIQUEID" val="8461"/>
</p:tagLst>
</file>

<file path=ppt/tags/tag642.xml><?xml version="1.0" encoding="utf-8"?>
<p:tagLst xmlns:p="http://schemas.openxmlformats.org/presentationml/2006/main">
  <p:tag name="AS_UNIQUEID" val="8462"/>
</p:tagLst>
</file>

<file path=ppt/tags/tag643.xml><?xml version="1.0" encoding="utf-8"?>
<p:tagLst xmlns:p="http://schemas.openxmlformats.org/presentationml/2006/main">
  <p:tag name="AS_UNIQUEID" val="8463"/>
</p:tagLst>
</file>

<file path=ppt/tags/tag644.xml><?xml version="1.0" encoding="utf-8"?>
<p:tagLst xmlns:p="http://schemas.openxmlformats.org/presentationml/2006/main">
  <p:tag name="AS_UNIQUEID" val="8464"/>
</p:tagLst>
</file>

<file path=ppt/tags/tag645.xml><?xml version="1.0" encoding="utf-8"?>
<p:tagLst xmlns:p="http://schemas.openxmlformats.org/presentationml/2006/main">
  <p:tag name="AS_UNIQUEID" val="8465"/>
</p:tagLst>
</file>

<file path=ppt/tags/tag646.xml><?xml version="1.0" encoding="utf-8"?>
<p:tagLst xmlns:p="http://schemas.openxmlformats.org/presentationml/2006/main">
  <p:tag name="AS_UNIQUEID" val="8466"/>
</p:tagLst>
</file>

<file path=ppt/tags/tag647.xml><?xml version="1.0" encoding="utf-8"?>
<p:tagLst xmlns:p="http://schemas.openxmlformats.org/presentationml/2006/main">
  <p:tag name="AS_UNIQUEID" val="8467"/>
</p:tagLst>
</file>

<file path=ppt/tags/tag648.xml><?xml version="1.0" encoding="utf-8"?>
<p:tagLst xmlns:p="http://schemas.openxmlformats.org/presentationml/2006/main">
  <p:tag name="AS_UNIQUEID" val="8468"/>
</p:tagLst>
</file>

<file path=ppt/tags/tag649.xml><?xml version="1.0" encoding="utf-8"?>
<p:tagLst xmlns:p="http://schemas.openxmlformats.org/presentationml/2006/main">
  <p:tag name="AS_UNIQUEID" val="8469"/>
</p:tagLst>
</file>

<file path=ppt/tags/tag650.xml><?xml version="1.0" encoding="utf-8"?>
<p:tagLst xmlns:p="http://schemas.openxmlformats.org/presentationml/2006/main">
  <p:tag name="AS_UNIQUEID" val="8470"/>
</p:tagLst>
</file>

<file path=ppt/tags/tag651.xml><?xml version="1.0" encoding="utf-8"?>
<p:tagLst xmlns:p="http://schemas.openxmlformats.org/presentationml/2006/main">
  <p:tag name="AS_UNIQUEID" val="8471"/>
</p:tagLst>
</file>

<file path=ppt/tags/tag652.xml><?xml version="1.0" encoding="utf-8"?>
<p:tagLst xmlns:p="http://schemas.openxmlformats.org/presentationml/2006/main">
  <p:tag name="AS_UNIQUEID" val="8472"/>
</p:tagLst>
</file>

<file path=ppt/tags/tag653.xml><?xml version="1.0" encoding="utf-8"?>
<p:tagLst xmlns:p="http://schemas.openxmlformats.org/presentationml/2006/main">
  <p:tag name="AS_UNIQUEID" val="8473"/>
</p:tagLst>
</file>

<file path=ppt/tags/tag654.xml><?xml version="1.0" encoding="utf-8"?>
<p:tagLst xmlns:p="http://schemas.openxmlformats.org/presentationml/2006/main">
  <p:tag name="AS_UNIQUEID" val="8549"/>
</p:tagLst>
</file>

<file path=ppt/tags/tag655.xml><?xml version="1.0" encoding="utf-8"?>
<p:tagLst xmlns:p="http://schemas.openxmlformats.org/presentationml/2006/main">
  <p:tag name="AS_UNIQUEID" val="8550"/>
</p:tagLst>
</file>

<file path=ppt/tags/tag6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Office 主题​​">
  <a:themeElements>
    <a:clrScheme name="自定义 378">
      <a:dk1>
        <a:sysClr val="windowText" lastClr="000000"/>
      </a:dk1>
      <a:lt1>
        <a:sysClr val="window" lastClr="FFFFFF"/>
      </a:lt1>
      <a:dk2>
        <a:srgbClr val="DEF0FA"/>
      </a:dk2>
      <a:lt2>
        <a:srgbClr val="FFFFFF"/>
      </a:lt2>
      <a:accent1>
        <a:srgbClr val="019CB6"/>
      </a:accent1>
      <a:accent2>
        <a:srgbClr val="1DA192"/>
      </a:accent2>
      <a:accent3>
        <a:srgbClr val="39A66E"/>
      </a:accent3>
      <a:accent4>
        <a:srgbClr val="55AC49"/>
      </a:accent4>
      <a:accent5>
        <a:srgbClr val="71B125"/>
      </a:accent5>
      <a:accent6>
        <a:srgbClr val="8DB601"/>
      </a:accent6>
      <a:hlink>
        <a:srgbClr val="658BD5"/>
      </a:hlink>
      <a:folHlink>
        <a:srgbClr val="A16AA5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主题1">
  <a:themeElements>
    <a:clrScheme name="物质跨膜运输实例 2">
      <a:dk1>
        <a:srgbClr val="000000"/>
      </a:dk1>
      <a:lt1>
        <a:srgbClr val="FFFFFF"/>
      </a:lt1>
      <a:dk2>
        <a:srgbClr val="003399"/>
      </a:dk2>
      <a:lt2>
        <a:srgbClr val="C0C0C0"/>
      </a:lt2>
      <a:accent1>
        <a:srgbClr val="5E9CDA"/>
      </a:accent1>
      <a:accent2>
        <a:srgbClr val="93C052"/>
      </a:accent2>
      <a:accent3>
        <a:srgbClr val="FFFFFF"/>
      </a:accent3>
      <a:accent4>
        <a:srgbClr val="000000"/>
      </a:accent4>
      <a:accent5>
        <a:srgbClr val="B6CBEA"/>
      </a:accent5>
      <a:accent6>
        <a:srgbClr val="85AE49"/>
      </a:accent6>
      <a:hlink>
        <a:srgbClr val="FF9933"/>
      </a:hlink>
      <a:folHlink>
        <a:srgbClr val="855ADA"/>
      </a:folHlink>
    </a:clrScheme>
    <a:fontScheme name="物质跨膜运输实例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altLang="zh-CN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altLang="zh-CN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物质跨膜运输实例 1">
        <a:dk1>
          <a:srgbClr val="000000"/>
        </a:dk1>
        <a:lt1>
          <a:srgbClr val="FFFFFF"/>
        </a:lt1>
        <a:dk2>
          <a:srgbClr val="142288"/>
        </a:dk2>
        <a:lt2>
          <a:srgbClr val="C0C0C0"/>
        </a:lt2>
        <a:accent1>
          <a:srgbClr val="39998E"/>
        </a:accent1>
        <a:accent2>
          <a:srgbClr val="14CAEE"/>
        </a:accent2>
        <a:accent3>
          <a:srgbClr val="FFFFFF"/>
        </a:accent3>
        <a:accent4>
          <a:srgbClr val="000000"/>
        </a:accent4>
        <a:accent5>
          <a:srgbClr val="AECAC6"/>
        </a:accent5>
        <a:accent6>
          <a:srgbClr val="11B7D8"/>
        </a:accent6>
        <a:hlink>
          <a:srgbClr val="8963E9"/>
        </a:hlink>
        <a:folHlink>
          <a:srgbClr val="3067B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物质跨膜运输实例 2">
        <a:dk1>
          <a:srgbClr val="000000"/>
        </a:dk1>
        <a:lt1>
          <a:srgbClr val="FFFFFF"/>
        </a:lt1>
        <a:dk2>
          <a:srgbClr val="003399"/>
        </a:dk2>
        <a:lt2>
          <a:srgbClr val="C0C0C0"/>
        </a:lt2>
        <a:accent1>
          <a:srgbClr val="5E9CDA"/>
        </a:accent1>
        <a:accent2>
          <a:srgbClr val="93C052"/>
        </a:accent2>
        <a:accent3>
          <a:srgbClr val="FFFFFF"/>
        </a:accent3>
        <a:accent4>
          <a:srgbClr val="000000"/>
        </a:accent4>
        <a:accent5>
          <a:srgbClr val="B6CBEA"/>
        </a:accent5>
        <a:accent6>
          <a:srgbClr val="85AE49"/>
        </a:accent6>
        <a:hlink>
          <a:srgbClr val="FF9933"/>
        </a:hlink>
        <a:folHlink>
          <a:srgbClr val="855AD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物质跨膜运输实例 3">
        <a:dk1>
          <a:srgbClr val="000000"/>
        </a:dk1>
        <a:lt1>
          <a:srgbClr val="FFFFFF"/>
        </a:lt1>
        <a:dk2>
          <a:srgbClr val="124458"/>
        </a:dk2>
        <a:lt2>
          <a:srgbClr val="C0C0C0"/>
        </a:lt2>
        <a:accent1>
          <a:srgbClr val="98C13D"/>
        </a:accent1>
        <a:accent2>
          <a:srgbClr val="40BAD2"/>
        </a:accent2>
        <a:accent3>
          <a:srgbClr val="FFFFFF"/>
        </a:accent3>
        <a:accent4>
          <a:srgbClr val="000000"/>
        </a:accent4>
        <a:accent5>
          <a:srgbClr val="CADDAF"/>
        </a:accent5>
        <a:accent6>
          <a:srgbClr val="39A8BE"/>
        </a:accent6>
        <a:hlink>
          <a:srgbClr val="715EE6"/>
        </a:hlink>
        <a:folHlink>
          <a:srgbClr val="238DD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19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41">
      <vt:lpstr>Arial</vt:lpstr>
      <vt:lpstr>Calibri</vt:lpstr>
      <vt:lpstr>微软雅黑</vt:lpstr>
      <vt:lpstr>汉仪旗黑-85S</vt:lpstr>
      <vt:lpstr>Times New Roman</vt:lpstr>
      <vt:lpstr>等线</vt:lpstr>
      <vt:lpstr>Wingdings</vt:lpstr>
      <vt:lpstr>等线 Light</vt:lpstr>
      <vt:lpstr>宋体</vt:lpstr>
      <vt:lpstr>楷体_GB2312</vt:lpstr>
      <vt:lpstr>Wingdings 2</vt:lpstr>
      <vt:lpstr>黑体</vt:lpstr>
      <vt:lpstr>幼圆</vt:lpstr>
      <vt:lpstr>Calibri Light</vt:lpstr>
      <vt:lpstr>华文细黑</vt:lpstr>
      <vt:lpstr>Courier New</vt:lpstr>
      <vt:lpstr>经典综艺体简</vt:lpstr>
      <vt:lpstr>Verdana</vt:lpstr>
      <vt:lpstr>Cambria</vt:lpstr>
      <vt:lpstr>华文行楷</vt:lpstr>
      <vt:lpstr>Symbol</vt:lpstr>
      <vt:lpstr>Office Theme</vt:lpstr>
      <vt:lpstr>PowerPoint Presentation</vt:lpstr>
      <vt:lpstr>PowerPoint Presentation</vt:lpstr>
      <vt:lpstr>PowerPoint Presentation</vt:lpstr>
      <vt:lpstr>问题探讨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2024-09-21T12:11:40.096</cp:lastPrinted>
  <dcterms:created xsi:type="dcterms:W3CDTF">2024-09-21T04:11:40Z</dcterms:created>
  <dcterms:modified xsi:type="dcterms:W3CDTF">2024-09-21T04:11:46Z</dcterms:modified>
</cp:coreProperties>
</file>