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724A1-3253-45AA-8851-419E377D1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ADBA1-9A14-4F80-9DD3-946AE1C51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A8387-7142-4F8F-AEC7-5CA7BF6B1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FCCFC-4E13-43BB-9804-7F489A971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2BF1A2-1797-4065-95E0-0D0025AF6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4B1FF6-985A-43C3-9E0F-B72C37E8A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E3EA2B-BD8A-4FB1-A317-37CD8A5BA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B9827-54B9-49E4-98A0-372A91191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8F06A-D297-4C05-B67F-9AD415541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71364-9DAC-41FF-B5FF-55EAD4BB3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2177B-77FE-4AA4-8C31-5270B0513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42041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《角形面积的计算》ppt课件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角形面积的基本概念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角形面积的计算方法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角形面积的应用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角形面积的特殊情况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角形面积的练习题和答案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角形面积的基本概念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角形是由两条射线和一个夹角组成的几何图形，根据夹角的大小可以分为锐角、直角和钝角形。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角形是基本的几何图形之一，由两条射线和一个夹角组成。根据夹角的大小，角形可以分为三类：夹角小于90度的角形称为锐角形；夹角等于90度的角形称为直角形；夹角大于90度的角形称为钝角形。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角形的定义和分类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角形面积是指角形所占的平面区域大小，通常用符号S表示，计算公式为S=1/2 *底*高。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形面积是衡量角形所占平面区域大小的量，通常用符号S表示。对于直角形，可以直接用直角三角形的两条直角边作为底和高来计算面积；对于锐角形和钝角形，需要先作一条高，再用底和高来计算面积。计算公式为S=1/2 *底*高。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角形面积的定义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角形面积在几何学、数学和实际生活中都有着广泛的应用和重要性。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形面积是几何学和数学中的基本概念之一，是学习其他几何知识的基础。在解决实际问题时，如计算土地面积、建筑物的占地面积等，都需要用到角形面积的计算方法。此外，角形面积的计算还能帮助我们理解空间几何形状的大小，进一步探索几何图形的性质和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角形面积的重要性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角形面积的计算方法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直接应用公式进行计算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公式法是计算角形面积最常用的方法，通过直接应用角形面积的公式（面积=底×高/2），可以快速得出结果。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将角形分割成若干个三角形或矩形，分别计算面积后相加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对于一些不规则的角形，可以采用图形分割法，将其分割成若干个三角形或矩形，然后分别计算各部分的面积，最后相加得到总面积。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图形分割法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利用三角函数计算角度和边长，再利用公式法计算面积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对于一些具有特殊角度的角形，可以利用三角函数法计算角度和边长，然后利用公式法计算面积。这种方法需要一定的三角函数知识。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角形面积的应用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https://d.book118.com/917142041033006031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2024-09-03T07:10:02.856</cp:lastPrinted>
  <dcterms:created xsi:type="dcterms:W3CDTF">2024-09-02T23:10:02Z</dcterms:created>
  <dcterms:modified xsi:type="dcterms:W3CDTF">2024-09-02T23:10:04Z</dcterms:modified>
</cp:coreProperties>
</file>