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80CF61-0702-4B3A-9EFA-2CC991ADD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8CCB4E-289C-4BE6-A4FD-5ADB9B863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BF4A2C-F5D7-435F-967F-3C3B90D88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1FF107-6FEA-4D44-AC2B-ED02D9471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19BF8F-A7A7-4363-B598-A68B2885C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558378-876A-4F39-8B42-714E84A5C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074CFC-34C3-43E0-8742-4F2A55E25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A0BF2D-5A54-4901-98E5-FC4EE5720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7763D2-AA9F-4CF3-9E3D-521EB41BF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43F6B7-2CDF-41C5-ACA8-41B84F6F5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75B85-DDCE-431D-9718-102EE1DFA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4212606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学习与发展\n## 1.护理的基本概念与理论\n### 1.1护理的定义与历史发展\n### 1.2护理的核心概念与理论体系\n### 1.3护理实践中的伦理与法律问题\n## 2.护理程序与患者评估\n### 2.1护理程序的基本步骤与方法\n### 2.2患者评估的内容与方法\n### 2.3患者护理计划的制定与实施\n## 3.护理技能与临床实践\n### 3.1基本护理技能的操作与运用\n### 3.2临床护理实践中的沟通与协作\n### 3.3护理质量监控与持续改进\n## 4.护理教育与培训\n### 4.1护理教育的层次与类型\n### 4.2护理培训的方法与途径\n### 4.3护理教育与培训的评估与反馈\n## 5.护理管理与领导\n### 5.1护理管理的基本原理与方法\n### 5.2护理领导力的培养与发挥\n### 5.3护理团队建设与激励机制\n## 6.护理研究与发展\n### 6.1护理研究的基本方法与步骤\n### 6.2护理研究的选题与论文写作\n### 6.3护理研究成果的转化与应用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护理学习与发展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护理的基本概念与理论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2" name="Group 5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36033" y="1751287"/>
            <a:ext cx="11055112" cy="4234459"/>
            <a:chOff x="636033" y="1751287"/>
            <a:chExt cx="11055112" cy="4234459"/>
          </a:xfrm>
        </p:grpSpPr>
        <p:grpSp>
          <p:nvGrpSpPr>
            <p:cNvPr id="213" name="Group 513"/>
            <p:cNvGrpSpPr/>
            <p:nvPr/>
          </p:nvGrpSpPr>
          <p:grpSpPr>
            <a:xfrm>
              <a:off x="636033" y="1751287"/>
              <a:ext cx="3519940" cy="4234459"/>
              <a:chOff x="636033" y="1751287"/>
              <a:chExt cx="3519940" cy="4234459"/>
            </a:xfrm>
          </p:grpSpPr>
          <p:sp>
            <p:nvSpPr>
              <p:cNvPr id="214" name="AutoShape 2"/>
              <p:cNvSpPr/>
              <p:nvPr/>
            </p:nvSpPr>
            <p:spPr>
              <a:xfrm>
                <a:off x="636033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5" name="Connector 3"/>
              <p:cNvCxnSpPr/>
              <p:nvPr/>
            </p:nvCxnSpPr>
            <p:spPr>
              <a:xfrm>
                <a:off x="1068653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1084612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护理的定义</a:t>
                </a:r>
                <a:endParaRPr/>
              </a:p>
            </p:txBody>
          </p:sp>
          <p:sp>
            <p:nvSpPr>
              <p:cNvPr id="2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94460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护理是一种专业活动，旨在促进健康、预防疾病、恢复健康和减轻痛苦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护理涉及评估、计划、实施和评价护理措施，以达到预期的健康结果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护理可以在各种环境中进行，如家庭、社区、医疗机构等</a:t>
                </a:r>
                <a:endParaRPr/>
              </a:p>
            </p:txBody>
          </p:sp>
        </p:grpSp>
        <p:grpSp>
          <p:nvGrpSpPr>
            <p:cNvPr id="218" name="Group 518"/>
            <p:cNvGrpSpPr/>
            <p:nvPr/>
          </p:nvGrpSpPr>
          <p:grpSpPr>
            <a:xfrm>
              <a:off x="4403619" y="1751287"/>
              <a:ext cx="3519940" cy="4234459"/>
              <a:chOff x="4403619" y="1751287"/>
              <a:chExt cx="3519940" cy="4234459"/>
            </a:xfrm>
          </p:grpSpPr>
          <p:sp>
            <p:nvSpPr>
              <p:cNvPr id="219" name="AutoShape 6"/>
              <p:cNvSpPr/>
              <p:nvPr/>
            </p:nvSpPr>
            <p:spPr>
              <a:xfrm>
                <a:off x="4403619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7"/>
              <p:cNvCxnSpPr/>
              <p:nvPr/>
            </p:nvCxnSpPr>
            <p:spPr>
              <a:xfrm>
                <a:off x="4836240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852198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护理的历史发展</a:t>
                </a:r>
                <a:endParaRPr/>
              </a:p>
            </p:txBody>
          </p:sp>
          <p:sp>
            <p:nvSpPr>
              <p:cNvPr id="22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662047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古代护理：起源于原始社会，人们照顾病患和老人，主要通过家庭和社区的支持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中世纪护理：随着宗教的发展，修道院成为照顾病患和穷人的场所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近现代护理：随着工业革命和医疗技术的进步，护理逐渐发展为独立的专业领域</a:t>
                </a:r>
                <a:endParaRPr/>
              </a:p>
            </p:txBody>
          </p:sp>
        </p:grpSp>
        <p:grpSp>
          <p:nvGrpSpPr>
            <p:cNvPr id="223" name="Group 523"/>
            <p:cNvGrpSpPr/>
            <p:nvPr/>
          </p:nvGrpSpPr>
          <p:grpSpPr>
            <a:xfrm>
              <a:off x="8171205" y="1751287"/>
              <a:ext cx="3519940" cy="4234459"/>
              <a:chOff x="8171205" y="1751287"/>
              <a:chExt cx="3519940" cy="4234459"/>
            </a:xfrm>
          </p:grpSpPr>
          <p:sp>
            <p:nvSpPr>
              <p:cNvPr id="224" name="AutoShape 10"/>
              <p:cNvSpPr/>
              <p:nvPr/>
            </p:nvSpPr>
            <p:spPr>
              <a:xfrm>
                <a:off x="8171205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11"/>
              <p:cNvCxnSpPr/>
              <p:nvPr/>
            </p:nvCxnSpPr>
            <p:spPr>
              <a:xfrm>
                <a:off x="8603826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26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8619785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护理的发展趋势</a:t>
                </a:r>
                <a:endParaRPr/>
              </a:p>
            </p:txBody>
          </p:sp>
          <p:sp>
            <p:nvSpPr>
              <p:cNvPr id="22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429633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护理全球化：护理越来越受到全球关注，各国之间的护理合作和交流不断加强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护理信息化：护理实践中广泛应用信息技术，提高护理工作的效率和质量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护理个性化：护理关注个体的整体需求，强调个性化的护理计划和措施</a:t>
                </a:r>
                <a:endParaRPr/>
              </a:p>
            </p:txBody>
          </p:sp>
        </p:grpSp>
      </p:grpSp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护理的定义与历史发展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0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31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32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3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护理的核心概念</a:t>
                </a:r>
                <a:endParaRPr/>
              </a:p>
            </p:txBody>
          </p:sp>
          <p:sp>
            <p:nvSpPr>
              <p:cNvPr id="23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健康：健康是一种生理、心理、社会和环境相互平衡的状态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疾病：疾病是一种生物学和心理学上的异常状态，影响个体的健康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护理：护理是一种以促进健康、预防疾病、恢复健康和减轻痛苦为目的的专业活动</a:t>
                </a:r>
                <a:endParaRPr/>
              </a:p>
            </p:txBody>
          </p:sp>
        </p:grpSp>
        <p:grpSp>
          <p:nvGrpSpPr>
            <p:cNvPr id="238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3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护理的理论体系</a:t>
                </a:r>
                <a:endParaRPr/>
              </a:p>
            </p:txBody>
          </p:sp>
          <p:sp>
            <p:nvSpPr>
              <p:cNvPr id="24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护理理论：指导护理实践和研究的理论体系，如奥瑞姆的自理模式、罗伊的适应模式等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护理模型：描述护理实践和护理关系的基本概念框架，如护理过程模型、护理对象模型等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护理概念：构成护理理论的基本元素，如护理、健康、疾病等</a:t>
                </a:r>
                <a:endParaRPr/>
              </a:p>
            </p:txBody>
          </p:sp>
          <p:sp>
            <p:nvSpPr>
              <p:cNvPr id="241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4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护理的核心概念与理论体系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护理伦理</a:t>
                </a:r>
                <a:endParaRPr/>
              </a:p>
            </p:txBody>
          </p:sp>
          <p:sp>
            <p:nvSpPr>
              <p:cNvPr id="2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护理伦理原则：如尊重、公正、隐私、自主等，指导护理实践和护理关系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护理伦理决策：在护理实践中，护士需要根据伦理原则进行决策，如是否披露病情、是否实施安乐死等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护理伦理教育：通过教育和培训，提高护士的伦理意识和道德素质</a:t>
                </a:r>
                <a:endParaRPr/>
              </a:p>
            </p:txBody>
          </p:sp>
          <p:sp>
            <p:nvSpPr>
              <p:cNvPr id="25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护理法律</a:t>
                </a:r>
                <a:endParaRPr/>
              </a:p>
            </p:txBody>
          </p:sp>
          <p:sp>
            <p:nvSpPr>
              <p:cNvPr id="2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护理法律法规：包括护士法、医疗法等，规范护理行为，保障患者权益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护理法律责任：护士在护理实践中，需要对患者、家属、医疗机构承担相应的法律责任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护理法律教育：通过教育和培训，提高护士的法律意识和自我保护能力</a:t>
                </a:r>
                <a:endParaRPr/>
              </a:p>
            </p:txBody>
          </p:sp>
          <p:sp>
            <p:nvSpPr>
              <p:cNvPr id="25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护理实践中的伦理与法律问题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护理程序与患者评估</a:t>
            </a:r>
            <a:endParaRPr/>
          </a:p>
        </p:txBody>
      </p:sp>
      <p:sp>
        <p:nvSpPr>
          <p:cNvPr id="26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护理程序的概念</a:t>
                </a:r>
                <a:endParaRPr/>
              </a:p>
            </p:txBody>
          </p:sp>
          <p:sp>
            <p:nvSpPr>
              <p:cNvPr id="27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护理程序是一种系统化的护理工作方法，包括评估、计划、实施和评价四个步骤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护理程序旨在实现护理目标，提高护理质量，促进患者健康</a:t>
                </a:r>
                <a:endParaRPr/>
              </a:p>
            </p:txBody>
          </p:sp>
          <p:sp>
            <p:nvSpPr>
              <p:cNvPr id="27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护理程序的基本步骤</a:t>
                </a:r>
                <a:endParaRPr/>
              </a:p>
            </p:txBody>
          </p:sp>
          <p:sp>
            <p:nvSpPr>
              <p:cNvPr id="27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评估：收集患者的健康信息，评估患者的健康状况和需求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计划：根据评估结果，制定护理计划，确定护理目标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实施：按照护理计划，采取护理措施，实现护理目标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评价：对护理过程进行评价，判断护理计划是否达到预期效果</a:t>
                </a:r>
                <a:endParaRPr/>
              </a:p>
            </p:txBody>
          </p:sp>
          <p:sp>
            <p:nvSpPr>
              <p:cNvPr id="28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护理程序的基本步骤与方法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患者评估的内容</a:t>
                </a:r>
                <a:endParaRPr/>
              </a:p>
            </p:txBody>
          </p:sp>
          <p:sp>
            <p:nvSpPr>
              <p:cNvPr id="29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生理评估：评估患者的生理功能，如呼吸、循环、消化等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心理评估：评估患者的心理状态，如认知、情感、心理需求等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社会评估：评估患者的社会功能，如家庭、职业、社会支持等</a:t>
                </a:r>
                <a:endParaRPr/>
              </a:p>
            </p:txBody>
          </p:sp>
          <p:sp>
            <p:nvSpPr>
              <p:cNvPr id="29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患者评估的方法</a:t>
                </a:r>
                <a:endParaRPr/>
              </a:p>
            </p:txBody>
          </p:sp>
          <p:sp>
            <p:nvSpPr>
              <p:cNvPr id="29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观察法：通过观察患者的言行举止，了解患者的健康状况和需求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问卷法：通过设计问卷，收集患者的健康信息和需求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交谈法：通过与患者交流，了解患者的心理状态和社会需求</a:t>
                </a:r>
                <a:endParaRPr/>
              </a:p>
            </p:txBody>
          </p:sp>
          <p:sp>
            <p:nvSpPr>
              <p:cNvPr id="29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患者评估的内容与方法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护理计划的制定</a:t>
                </a:r>
                <a:endParaRPr/>
              </a:p>
            </p:txBody>
          </p:sp>
          <p:sp>
            <p:nvSpPr>
              <p:cNvPr id="30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确定护理目标：根据患者评估结果，明确护理目标，如预防并发症、提高生活质量等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制定护理措施：针对护理目标，制定具体的护理措施，如护理操作、健康教育等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制定护理时间表：根据护理措施，制定护理时间表，明确护理任务和责任</a:t>
                </a:r>
                <a:endParaRPr/>
              </a:p>
            </p:txBody>
          </p:sp>
          <p:sp>
            <p:nvSpPr>
              <p:cNvPr id="30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护理计划的实施</a:t>
                </a:r>
                <a:endParaRPr/>
              </a:p>
            </p:txBody>
          </p:sp>
          <p:sp>
            <p:nvSpPr>
              <p:cNvPr id="31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护理措施的执行：按照护理时间表，执行护理措施，实现护理目标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护理过程的监控：对护理过程进行监控，确保护理质量和安全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护理效果的评价：对护理效果进行评价，判断护理计划是否达到预期效果</a:t>
                </a:r>
                <a:endParaRPr/>
              </a:p>
            </p:txBody>
          </p:sp>
          <p:sp>
            <p:nvSpPr>
              <p:cNvPr id="31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患者护理计划的制定与实施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护理技能与临床实践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2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3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静脉输液：包括静脉穿刺、输液泵的使用、输液观察等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静脉采血：包括采血器具的准备、采血方法、采血后处理等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生命体征测量：包括体温、脉搏、呼吸、血压的测量方法及记录</a:t>
                </a:r>
                <a:endParaRPr/>
              </a:p>
            </p:txBody>
          </p:sp>
          <p:sp>
            <p:nvSpPr>
              <p:cNvPr id="14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基本护理技能</a:t>
                </a:r>
                <a:endParaRPr/>
              </a:p>
            </p:txBody>
          </p:sp>
          <p:sp>
            <p:nvSpPr>
              <p:cNvPr id="15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护理操作前评估：评估患者的身体状况、穿刺部位、用药情况等，确保护理操作的安全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护理操作中观察：在护理操作过程中，观察患者的生命体征、病情变化等，及时调整护理措施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护理操作后记录：记录护理操作的过程、结果、患者反应等，为护理评价提供依据</a:t>
                </a:r>
                <a:endParaRPr/>
              </a:p>
            </p:txBody>
          </p:sp>
          <p:sp>
            <p:nvSpPr>
              <p:cNvPr id="19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基本护理技能的运用</a:t>
                </a:r>
                <a:endParaRPr/>
              </a:p>
            </p:txBody>
          </p:sp>
          <p:sp>
            <p:nvSpPr>
              <p:cNvPr id="20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基本护理技能的操作与运用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5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6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护理沟通</a:t>
                </a:r>
                <a:endParaRPr/>
              </a:p>
            </p:txBody>
          </p:sp>
          <p:sp>
            <p:nvSpPr>
              <p:cNvPr id="3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护患沟通：与患者建立良好的沟通关系，了解患者的需求和期望，提供个性化的护理服务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护际沟通：与同行保持良好的沟通关系，交流护理经验和知识，提高护理团队的协作能力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跨学科沟通：与其他学科专业人员保持良好的沟通关系，共同解决患者的问题，提高护理质量</a:t>
                </a:r>
                <a:endParaRPr/>
              </a:p>
            </p:txBody>
          </p:sp>
        </p:grpSp>
        <p:grpSp>
          <p:nvGrpSpPr>
            <p:cNvPr id="32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护理协作</a:t>
                </a:r>
                <a:endParaRPr/>
              </a:p>
            </p:txBody>
          </p:sp>
          <p:sp>
            <p:nvSpPr>
              <p:cNvPr id="3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护理团队协作：在护理实践中，护士之间相互协作，共同完成护理任务，提高护理效率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跨专业协作：与其他专业人员相互协作，共同解决患者的问题，提高护理质量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护理教育与培训协作：与教育机构和培训机构相互协作，开展护理教育和培训，提高护理队伍的整体素质</a:t>
                </a:r>
                <a:endParaRPr/>
              </a:p>
            </p:txBody>
          </p:sp>
          <p:sp>
            <p:nvSpPr>
              <p:cNvPr id="35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8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临床护理实践中的沟通与协作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1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42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43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护理质量指标：包括护理差错率、护理满意度、护理并发症发生率等，用于评价护理质量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护理质量监控方法：包括定期检查、随机抽查、满意度调查等，确保护理质量的有效监控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护理质量监控结果：对护理质量监控结果进行分析，发现问题，提出改进措施</a:t>
                </a:r>
                <a:endParaRPr/>
              </a:p>
            </p:txBody>
          </p:sp>
          <p:sp>
            <p:nvSpPr>
              <p:cNvPr id="44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护理质量监控</a:t>
                </a:r>
                <a:endParaRPr/>
              </a:p>
            </p:txBody>
          </p:sp>
          <p:sp>
            <p:nvSpPr>
              <p:cNvPr id="45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7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48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护理持续改进策略：包括护理教育培训、护理流程优化、护理技术创新等，提高护理质量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护理持续改进方法：包括护理质量分析、护理改进项目、护理效果评价等，确保护理质量的持续改进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护理持续改进成果：通过护理持续改进，实现护理质量的提升，提高患者满意度和医疗机构声誉</a:t>
                </a:r>
                <a:endParaRPr/>
              </a:p>
            </p:txBody>
          </p:sp>
          <p:sp>
            <p:nvSpPr>
              <p:cNvPr id="49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护理持续改进</a:t>
                </a:r>
                <a:endParaRPr/>
              </a:p>
            </p:txBody>
          </p:sp>
          <p:sp>
            <p:nvSpPr>
              <p:cNvPr id="50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护理质量监控与持续改进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https://d.book118.com/917142126066006042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护理学习与发展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2024-09-15T17:59:59.353</cp:lastPrinted>
  <dcterms:created xsi:type="dcterms:W3CDTF">2024-09-15T09:59:59Z</dcterms:created>
  <dcterms:modified xsi:type="dcterms:W3CDTF">2024-09-15T10:00:01Z</dcterms:modified>
</cp:coreProperties>
</file>