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39C90-70F8-48D3-A793-282A4C3DA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72DFC-8C0E-4AD7-BED2-3963B474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C2688-4494-4C21-AC54-BE15462E6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5F270-AEDA-4795-9A50-F353217DC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123AB3-756C-4211-899F-6F67B62D0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A980CC-6C42-4C18-9A22-3BBBB2B62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AE9A2D-3BC7-4044-8B77-C7B21E6EB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0C91A-AFC2-45C4-AC23-91983E840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9DF05-C512-45FC-AEC3-8BD26FE62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ED987-B0CB-4354-89AB-629EF1217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7F4B6-3B24-401F-BAB4-E183FC49E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42131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医保服务工作总结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医保服务工作开展情况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医保服务成效分析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医保服务中存在的问题与不足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医保服务改进与优化建议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未来医保服务工作展望与计划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8424" b="28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汇报医保服务政策的落实情况，包括政策宣传、参保登记、费用征收、待遇支付等方面。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医保服务政策执行情况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医保基金管理情况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医保定点医疗机构管理情况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医保服务监督与考核情况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分析医保基金的收入、支出和结余情况，评估基金运行的安全性和可持续性。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总结医保定点医疗机构的协议管理、费用结算、服务质量等方面的情况。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汇报医保服务的监督考核机制建立及实施情况，包括考核指标设定、考核方式方法、考核结果运用等。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医保服务工作开展情况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通过宣传册、宣传栏、微信公众号等多种方式进行医保政策宣传，确保参保人员及时了解最新政策。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重点宣传医保政策的变化、新政策的特点和优势，以及参保人员需要注意的事项。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通过定期评估宣传效果，不断改进宣传方式和内容，提高参保人员的政策知晓率和满意度。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涵盖医保登记、缴费、报销、转移等全流程业务办理。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提供线上和线下两种办理方式，方便参保人员根据自身需求选择合适的办理方式。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通过优化业务流程、提高信息化水平等措施，不断提高业务办理效率，减少参保人员等待时间。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实行医保基金与医疗机构直接结算的方式，确保参保人员能够及时获得医疗费用报销。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按照医保政策规定的支付标准和比例进行费用结算，确保医保基金的合理使用。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加强对医保费用结算的监管，防止医疗机构和参保人员骗取医保基金，保障医保基金的安全运行。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结算监管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医保服务成效分析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本年度医保服务人次达到XX万，较去年增长XX%，实现了服务数量的稳步增长。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通过加强医护人员培训、优化服务流程等措施，医保服务质量得到显著提升，患者投诉率下降XX%。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采用问卷调查、电话访谈等多种方式，对患者进行满意度调查，确保调查结果的客观性和真实性。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患者满意度得分为XX分（满分100分），较去年提高XX分，其中医疗服务、医保报销等方面的满意度均有显著提升。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本年度医保基金收入XX亿元，支出XX亿元，实现收支平衡并略有结余。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医保基金收支情况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通过加强医保基金监管、推广按病种付费等改革措施，医保基金使用效率得到提高，有效保障了患者的医疗需求。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医保基金使用效率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https://d.book118.com/917142131122006041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2024-09-14T12:26:57.591</cp:lastPrinted>
  <dcterms:created xsi:type="dcterms:W3CDTF">2024-09-14T04:26:57Z</dcterms:created>
  <dcterms:modified xsi:type="dcterms:W3CDTF">2024-09-14T04:26:59Z</dcterms:modified>
</cp:coreProperties>
</file>