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E2708B-CDC3-4A21-BE03-CE71455641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13E4F7-BA63-478D-BA1B-A56C7A2F44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C24A28-E542-47C5-84FE-46FE210421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68D84A-7E90-4466-9491-D8C6DAE229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EA3F52-45D0-4F21-80CF-DBC40E426F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CF9BE5-FC03-4E74-AD22-E52A3EAE48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000D77-7EF6-4395-B783-7DC5A8A561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52248D-3E1F-4DC4-B027-7D258F9912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6D016E-CAB4-4BA4-9C18-5735D4A5D2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1950B5-66CF-4EE3-8DAC-C2522D49A6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AB2E94-F2D5-45B3-9F0A-3FB1E6F165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14320111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增强现实改变城市综合管理与决策模式</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城市基础设施管理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城市规划与设计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公共安全与应急管理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智慧旅游与文化推广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商业创新与智能服务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政策建议与未来展望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增强现实（Augmented Reality，AR）是一种实时地计算摄影机影像的位置及角度并加上相应图像的技术，将虚拟世界套在现实世界并进行互动，使真实的环境和虚拟的物体实时地叠加到同一个画面或空间同时存在。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定义与原理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AR技术具有虚实结合、实时交互、三维注册的特点，能够将计算机生成的虚拟物体、场景或系统提示信息叠加到真实场景中，从而实现对现实的“增强”。</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技术特点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增强现实技术概述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城市综合管理与决策模式现状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传统管理模式的局限性</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传统的城市综合管理模式通常以人工巡查、纸质记录、经验判断等方式为主，存在效率低下、信息不准确、决策滞后等问题。</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信息化管理的挑战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随着城市规模的不断扩大和信息化技术的快速发展，城市管理面临着海量数据处理、跨部门协同、公众参与等方面的挑战。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增强现实技术在城市管理中的应用前景</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提高管理效率</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通过AR技术，管理人员可以实时获取现场信息，快速做出决策，提高管理效率。</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提升公众参与度</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通过AR技术，公众可以更加直观地了解城市管理情况，提高参与城市管理的积极性。</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优化资源配置</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AR技术可以帮助管理人员更加合理地配置资源，提高资源利用效率。</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推动智慧城市建设</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AR技术是智慧城市建设的重要组成部分，可以促进城市管理的智能化、精细化发展。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城市基础设施管理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设施状态实时监测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利用增强现实技术，对公共设施的运行状态进行实时监测，及时发现问题并预警。</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维修流程优化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通过增强现实技术提供精确的设施位置、故障信息等，提高维修效率，减少维护成本。</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公众参与度提升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公众可通过增强现实技术了解公共设施的运行状况，参与设施维护的监督与反馈。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公共设施监测与维护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通过增强现实技术实现对交通流量的实时监控，为交通规划提供数据支持。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交通流量实时监控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交通设施布局优化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出行体验改善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基于实时交通流量数据，利用增强现实技术对交通设施布局进行合理优化。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增强现实技术可为出行者提供实时的交通信息和导航服务，提高出行效率和体验。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交通设施规划与优化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利用增强现实技术对能源设施进行安全监测，及时发现潜在的安全隐患。</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8250" r="1825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能源设施安全监测</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通过增强现实技术对能源利用情况进行实时监测和分析，提出优化建议，提高能源利用效率。</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能源利用效率提升</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在发生能源设施故障或紧急情况时，增强现实技术可快速定位故障点，提高应急响应速度和准确性。</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应急响应能力提升</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能源设施安全与效率提升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城市规划与设计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交互式操作</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允许决策者以自然的方式与虚拟对象进行交互，如旋转、缩放、移动等，以便更好地理解和评估设计方案。</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多方案比较</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在同一场景下，可快速切换不同规划设计方案，实现多方案之间的直观比较和评估。</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真实感场景模拟</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通过增强现实技术，将规划设计方案以三维立体的形式展现出来，提供更为直观和真实的视觉体验。</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三维可视化辅助决策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数字化存档</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利用增强现实技术，对历史文化遗产进行数字化扫描和建模，创建可永久保存的虚拟副本。</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虚拟修复与复原</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对受损或遗失的文化遗产进行虚拟修复和复原，以展现其原始风貌和历史价值。</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互动式展示</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通过增强现实技术，让观众以全新的方式参与和体验历史文化遗产，促进文化传承和教育。</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历史文化遗产保护与传承</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结合大数据和人工智能技术，对城市发展趋势进行模拟和预测，为决策者提供科学依据。</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数据驱动模拟</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允许用户自定义城市发展参数和条件，生成多种可能的未来城市场景，以便更好地探讨和制定应对策略。</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交互式场景生成</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从经济、社会、环境等多个维度对未来城市发展趋势进行综合评估，确保决策的科学性和全面性。</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多维度评估</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未来城市发展趋势预测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04</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公共安全与应急管理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https://d.book118.com/917143201112006034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2024-09-08T12:37:51.717</cp:lastPrinted>
  <dcterms:created xsi:type="dcterms:W3CDTF">2024-09-08T04:37:51Z</dcterms:created>
  <dcterms:modified xsi:type="dcterms:W3CDTF">2024-09-08T04:37:53Z</dcterms:modified>
</cp:coreProperties>
</file>