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1154-BB73-4C39-9BEB-FD5EA282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89E32-B022-4DC1-8CCA-53BC0BD3A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49E63-C1B6-420B-9F1B-90343736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ED21E-69EB-4B3B-B20D-1EF353E6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E65FE-6F34-4376-A64D-20F4AAC3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AEEE2-F888-422E-A6DE-B5135C9ED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BBBA0-2EC6-49DC-BD67-FDD11AF6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68B12-3DB3-4E4B-BEFE-1C4112805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3D389-8527-4486-9FAF-6773BDC0B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6D2C3-97A5-42FD-918E-F0932996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AD3BA-FA7D-493F-9594-8EC08D91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4014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护理最新ppt课件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古代护理起源于宗教和战争，主要任务是提供生活照顾和简单的医疗护理。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随着医学科学的发展，近代护理逐渐从医疗活动中分离出来，成为一门独立的学科。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现代护理强调以病人为中心，注重个体化、整体化的护理，并不断发展和完善。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目前，全球护理人员数量庞大，护理服务需求持续增长，但同时也面临着工作压力大、职业发展受限等问题。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未来，随着医疗技术的进步和人们健康意识的提高，护理行业将更加注重专业化和精细化，同时也会更加注重护理人员的心理健康和职业发展。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74" r="225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护理人员的主要职责是提供专业的护理服务，包括病情观察、治疗配合、生活照顾等，同时还需要关注病人的心理需求。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护理人员需要具备专业的知识和技能，具备良好的沟通能力和团队合作精神，同时还需要具备高度的责任心和同情心。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最新护理技术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智能护理机器人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智能护理机器人能够执行简单的护理任务，如喂食、翻身、监测生命体征等，减轻医护人员的工作负担。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远程护理技术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通过远程监控和诊断，医护人员可以实时了解患者的病情，提供及时的护理服务。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利用大数据和人工智能技术，分析患者的健康数据，预测病情发展趋势，为医护人员提供科学决策依据。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通过基因检测了解患者的遗传信息，为患者制定个性化的护理方案，提高治疗效果。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基因检测与护理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根据患者的年龄、性别、生活习惯等因素，制定符合个体差异的护理方案，提高护理效果。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根据患者的营养状况和康复需求，制定个性化的营养和康复护理方案，促进患者康复。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高压氧治疗能够改善患者的缺氧状况，促进组织修复和功能恢复。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通过专业的运动康复训练，帮助患者恢复肌肉力量、灵活性和平衡能力。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物理疗法包括电刺激、超声波、磁疗等，能够缓解疼痛、促进血液循环和淋巴回流。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https://d.book118.com/917144014151006031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2024-09-04T07:53:31.873</cp:lastPrinted>
  <dcterms:created xsi:type="dcterms:W3CDTF">2024-09-03T23:53:31Z</dcterms:created>
  <dcterms:modified xsi:type="dcterms:W3CDTF">2024-09-03T23:53:33Z</dcterms:modified>
</cp:coreProperties>
</file>