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00217-33C0-4BB7-8C6C-F60BBE3A3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15FF0-A8A5-418B-A01B-9F46C2FFD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A000D-4100-4973-9DE2-2420ACAD8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4B6D2-5711-4293-95F4-5E11CF208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C1AC5E-D937-437A-92C6-A102963F5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168A5-97DE-420F-AD5B-94EDE027A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97C2A4-D0DA-452B-B025-49B0D381E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E5FAA-0DCB-4C2C-91FF-D062C0DA4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01D0E-D1AE-4C07-887B-DD63579DF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5DA2D-6F10-4DAD-8527-88DC98795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439CC-C014-464C-B6A3-54FE5949B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5062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针织衫项目建议书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针织衫行业在全球服装市场中占据重要地位，随着消费者对舒适度和时尚度的追求，针织衫的需求量逐年增长。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技术创新推动针织衫行业的发展，新型纤维和织造技术的运用使得针织衫在功能、款式和品质上不断突破。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市场竞争激烈，国内外品牌众多，市场细分化程度高。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消费者对针织衫的品质、设计和品牌的要求越来越高，价格敏感度降低。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消费者对针织衫的需求呈现多元化和个性化趋势，追求时尚、舒适、功能性和环保等特性。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随着电商平台的兴起，消费者购买渠道和购物方式也在发生变化，对线上购物体验和服务质量的要求提高。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完成产品设计和开发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在项目启动后的6个月内，完成针织衫的设计和开发工作，确保产品符合市场需求和品牌定位。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建立销售渠道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与各大电商平台和线下实体店建立合作关系，拓展销售渠道，提高产品曝光率和销售量。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与优质供应商建立长期合作关系，确保原材料的质量和供应稳定，降低生产成本。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在项目实施后的1-2年内，逐步拓展市场份额，提高产品在同类市场中的占有率。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完善产品线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根据市场需求和消费者反馈，不断优化产品设计，丰富产品线，满足不同消费者的需求。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通过广告宣传、社交媒体推广等方式，提高品牌知名度和美誉度，增强消费者对品牌的认知和信任。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打造品牌形象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树立独特的品牌形象，形成品牌文化和价值观，成为行业内具有影响力的品牌。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在项目实施后的3-5年内，实现企业的可持续发展，保持稳定的销售增长和盈利水平。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积极开拓国际市场，将产品销售范围扩大到海外市场，提升企业的国际化水平。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针织衫以时尚休闲风格为主，适合年轻人群和追求舒适、自由的消费者。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时尚休闲风格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选用优质纱线和高品质面料，确保产品品质和穿着舒适度。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高品质材料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中高端市场，满足消费者对品质和价格的需求。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62" r="2086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创新款式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设计新颖、时尚的款式，满足消费者对个性化的追求。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多色彩选择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提供多种颜色选择，满足不同消费者的喜好。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功能性设计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增加针织衫的实用性，如增加口袋、纽扣等细节设计。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先进的生产设备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引进先进的生产设备和技术，提高生产效率和产品质量。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严格的质量控制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建立严格的质量管理体系，确保每一件产品都符合质量标准。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环保生产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采用环保染料和生产工艺，降低对环境的污染。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生产工艺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定位中高端市场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针对有一定消费能力的中高端消费者，提供高品质、时尚的针织衫产品。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积极开拓海外市场，提升品牌国际知名度。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聚焦年轻人群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以年轻人作为主要目标客户，关注其时尚品味和个性化需求。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结合线上电商平台和线下实体店，提供便捷的购物体验。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利用社交媒体平台进行品牌宣传和推广，提高品牌曝光度。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与其他时尚品牌或设计师合作，共同推出联名款或限量版产品。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https://d.book118.com/917145062036006025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2024-08-29T16:07:04.046</cp:lastPrinted>
  <dcterms:created xsi:type="dcterms:W3CDTF">2024-08-29T08:07:04Z</dcterms:created>
  <dcterms:modified xsi:type="dcterms:W3CDTF">2024-08-29T08:07:06Z</dcterms:modified>
</cp:coreProperties>
</file>