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4F225-EFED-4F12-9DDD-C0ECFEA1D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EBA1A-038B-4E44-9D57-680A50460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843AD-9AB3-4661-8514-6BAEC1A3A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657BB-6A8D-4E0B-BEAA-A558BA886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C23A0E-8C71-4762-9FA2-084ECDA9C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B63757-5F15-4E38-98E0-80DDB03C6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2D2F98-6CC2-4690-8D6D-57F45AA6B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1F057F-F8AB-4403-96EB-8B68189C1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CD41A-2C22-49A2-87EE-1B5AE3E04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151D1-11F9-45AF-B79E-3290ECD1D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0C42B-4EDB-45ED-ACCB-82A47BF19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45106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沟通与技巧PPT\n## 1.护理沟通的基本概念与重要性\n### 1.1什么是护理沟通及其在护理工作中的地位\n### 1.2护理沟通与患者满意度之间的关系\n### 1.3护理沟通对医护人员自身素质的影响\n## 2.护理沟通的基本原则与技巧\n### 2.1护理沟通的基本原则与方法\n### 2.2有效倾听与回应的技巧\n### 2.3非语言沟通在护理中的应用\n## 3.护理沟通中的常见问题及解决方法\n### 3.1护理沟通中常见的障碍及原因\n### 3.2如何克服护理沟通中的障碍\n### 3.3护理沟通失败的案例分析及启示\n## 4.特殊情境下的护理沟通技巧\n### 4.1紧急情况下护理沟通的策略\n### 4.2与特殊人群（如老年人、儿童、临终患者）沟通的技巧\n### 4.3团队协作中的护理沟通技巧\n## 5.护理沟通技巧的实践与提升\n### 5.1护理沟通技巧的实践方法与途径\n### 5.2护理沟通技巧的提升策略\n### 5.3护理沟通技巧的持续改进与评估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护理沟通与技巧PPT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护理沟通的基本概念与重要性</a:t>
            </a:r>
            <a:endParaRPr/>
          </a:p>
        </p:txBody>
      </p:sp>
      <p:sp>
        <p:nvSpPr>
          <p:cNvPr id="9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护理沟通是指医护人员与患者及其家属之间的信息交流</a:t>
                </a:r>
                <a:endParaRPr/>
              </a:p>
            </p:txBody>
          </p:sp>
          <p:sp>
            <p:nvSpPr>
              <p:cNvPr id="1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提供疾病相关的信息和建议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建立良好的医患关系</a:t>
                </a:r>
                <a:endParaRPr/>
              </a:p>
            </p:txBody>
          </p:sp>
          <p:sp>
            <p:nvSpPr>
              <p:cNvPr id="1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护理沟通在护理工作中的地位至关重要</a:t>
                </a:r>
                <a:endParaRPr/>
              </a:p>
            </p:txBody>
          </p:sp>
          <p:sp>
            <p:nvSpPr>
              <p:cNvPr id="1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影响患者满意度和治疗效果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减少医疗纠纷和投诉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提高医护人员的工作满意度和职业成就感</a:t>
                </a:r>
                <a:endParaRPr/>
              </a:p>
            </p:txBody>
          </p:sp>
          <p:sp>
            <p:nvSpPr>
              <p:cNvPr id="1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什么是护理沟通及其在护理工作中的地位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护理沟通质量直接影响患者满意度</a:t>
                </a:r>
                <a:endParaRPr/>
              </a:p>
            </p:txBody>
          </p:sp>
          <p:sp>
            <p:nvSpPr>
              <p:cNvPr id="1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高质量的沟通有助于患者了解疾病和治疗方法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增进患者对医护人员的信任和尊重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提高患者对治疗和护理的配合度</a:t>
                </a:r>
                <a:endParaRPr/>
              </a:p>
            </p:txBody>
          </p:sp>
          <p:sp>
            <p:nvSpPr>
              <p:cNvPr id="1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患者满意度是评价护理服务质量的重要指标</a:t>
                </a:r>
                <a:endParaRPr/>
              </a:p>
            </p:txBody>
          </p:sp>
          <p:sp>
            <p:nvSpPr>
              <p:cNvPr id="1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影响医院的口碑和竞争力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提高医护人员的工作积极性和忠诚度</a:t>
                </a:r>
                <a:endParaRPr/>
              </a:p>
            </p:txBody>
          </p:sp>
          <p:sp>
            <p:nvSpPr>
              <p:cNvPr id="1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护理沟通与患者满意度之间的关系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护理沟通有助于提高医护人员的沟通能力和人际交往能力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学会倾听和表达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理解和同情患者的感受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提高团队协作和领导力</a:t>
                </a:r>
                <a:endParaRPr/>
              </a:p>
            </p:txBody>
          </p:sp>
        </p:grpSp>
        <p:grpSp>
          <p:nvGrpSpPr>
            <p:cNvPr id="15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良好的护理沟通素质是医护人员个人成长和职业发展的基础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提升个人品牌形象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增加职业机会和发展空间</a:t>
                </a:r>
                <a:endParaRPr/>
              </a:p>
            </p:txBody>
          </p:sp>
        </p:grpSp>
      </p:grpSp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护理沟通对医护人员自身素质的影响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护理沟通的基本原则与技巧</a:t>
            </a:r>
            <a:endParaRPr/>
          </a:p>
        </p:txBody>
      </p:sp>
      <p:sp>
        <p:nvSpPr>
          <p:cNvPr id="1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尊重患者的权益和隐私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同情患者的感受和困境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耐心解答患者的问题和疑虑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保密患者的病情和治疗信息</a:t>
                </a:r>
                <a:endParaRPr/>
              </a:p>
            </p:txBody>
          </p:sp>
          <p:sp>
            <p:nvSpPr>
              <p:cNvPr id="16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护理沟通的基本原则包括尊重、同情、耐心和保密</a:t>
                </a:r>
                <a:endParaRPr/>
              </a:p>
            </p:txBody>
          </p:sp>
          <p:sp>
            <p:nvSpPr>
              <p:cNvPr id="16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主动了解患者的需求和期望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清晰、准确地传达信息和建议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适时给予患者反馈和确认</a:t>
                </a:r>
                <a:endParaRPr/>
              </a:p>
            </p:txBody>
          </p:sp>
          <p:sp>
            <p:nvSpPr>
              <p:cNvPr id="16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护理沟通的基本方法包括主动沟通、清晰表达和适时反馈</a:t>
                </a:r>
                <a:endParaRPr/>
              </a:p>
            </p:txBody>
          </p:sp>
          <p:sp>
            <p:nvSpPr>
              <p:cNvPr id="17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护理沟通的基本原则与方法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有效倾听与回应的技巧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有效倾听是护理沟通的关键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保持专注和耐心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避免打断和评判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反馈和确认患者的信息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回应技巧包括同理心回应和支持性回应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同理心回应：站在患者的角度理解和关心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支持性回应：提供信息、建议和鼓励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非语言沟通包括肢体语言、面部表情和声音语调</a:t>
                </a:r>
                <a:endParaRPr/>
              </a:p>
            </p:txBody>
          </p:sp>
          <p:sp>
            <p:nvSpPr>
              <p:cNvPr id="19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肢体语言：保持眼神交流、微笑和适当的姿势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面部表情：关注患者的情绪变化，给予关怀和支持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声音语调：保持温和、亲切和清晰</a:t>
                </a:r>
                <a:endParaRPr/>
              </a:p>
            </p:txBody>
          </p:sp>
        </p:grpSp>
        <p:grpSp>
          <p:nvGrpSpPr>
            <p:cNvPr id="19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非语言沟通在护理中的应用有助于增强沟通效果和建立信任</a:t>
                </a:r>
                <a:endParaRPr/>
              </a:p>
            </p:txBody>
          </p:sp>
          <p:sp>
            <p:nvSpPr>
              <p:cNvPr id="19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补充和强化语言沟通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传达关爱和尊重</a:t>
                </a:r>
                <a:endParaRPr/>
              </a:p>
            </p:txBody>
          </p:sp>
          <p:sp>
            <p:nvSpPr>
              <p:cNvPr id="19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非语言沟通在护理中的应用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护理沟通中的常见问题及解决方法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护理沟通中常见的障碍包括语言障碍、文化差异和心理障碍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语言障碍：语言不通或表达不清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文化差异：价值观和信仰的差异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心理障碍：焦虑、抑郁和自我保护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护理沟通障碍的原因包括医护人员和患者方面的因素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医护人员：沟通能力不足、时间紧迫和情绪不稳定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患者：病情严重、认知障碍和情绪波动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护理沟通中常见的障碍及原因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https://d.book118.com/917145106005006042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护理沟通与技巧PPT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2024-09-15T02:32:24.109</cp:lastPrinted>
  <dcterms:created xsi:type="dcterms:W3CDTF">2024-09-14T18:32:24Z</dcterms:created>
  <dcterms:modified xsi:type="dcterms:W3CDTF">2024-09-14T18:32:25Z</dcterms:modified>
</cp:coreProperties>
</file>