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OKAJGD+DWVCER+ArialMT"/>
      <p:regular r:id="rId17"/>
    </p:embeddedFont>
    <p:embeddedFont>
      <p:font typeface="GTHGLH+MS-UIGothic"/>
      <p:regular r:id="rId18"/>
    </p:embeddedFont>
    <p:embeddedFont>
      <p:font typeface="ISTPWI+DTTMSC+MicrosoftYaHei-Bold"/>
      <p:regular r:id="rId19"/>
    </p:embeddedFont>
    <p:embeddedFont>
      <p:font typeface="RUILCV+BDKPDP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7C903-2931-433F-926D-0612DB69D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C801F-2E73-4731-92B4-F22B28247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F587F-EB47-4F4F-8112-E917CB16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61704-A2D4-47D3-AE9C-FF8EB172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274DC-1BB0-474F-889C-DCF0FBF5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01B78-5E75-441E-9861-B18965EF6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13C1B1-62DA-46C7-9436-62046412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3B99C-944A-496E-A0D2-BB5B153A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E4044-E1D1-4F1B-83E2-0A08ED88F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5A477-7E0B-470B-A986-CA1237BAE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FA977-BBDB-4304-8280-A86A1F0E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6100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45664" y="2794825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KAJGD+DWVCER+ArialMT"/>
                <a:cs typeface="OKAJGD+DWVCE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高端酒店客房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媒体概述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5664" y="3354260"/>
            <a:ext cx="7244021" cy="24627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KAJGD+DWVCER+ArialMT"/>
                <a:cs typeface="OKAJGD+DWVCE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高端酒店客房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媒体的功能与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KAJGD+DWVCER+ArialMT"/>
                <a:cs typeface="OKAJGD+DWVCE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高端酒店客房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媒体的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景与案例分析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KAJGD+DWVCER+ArialMT"/>
                <a:cs typeface="OKAJGD+DWVCE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高端酒店客房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媒体的挑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KAJGD+DWVCER+ArialMT"/>
                <a:cs typeface="OKAJGD+DWVCE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高端酒店客房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媒体的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GTHGLH+MS-UIGothic"/>
                <a:cs typeface="GTHGLH+MS-UIGothic"/>
              </a:rPr>
              <a:t>展前景与展望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ISTPWI+DTTMSC+MicrosoftYaHei-Bold"/>
                <a:cs typeface="ISTPWI+DTTMS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高端酒店客房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电视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媒体的定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GTHGLH+MS-UIGothic"/>
                <a:cs typeface="GTHGLH+MS-UIGothic"/>
              </a:rPr>
              <a:t>定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媒体是指在高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端酒店客房内提供的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及相关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，包括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电视节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目、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视频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点播、酒店介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等内容。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GTHGLH+MS-UIGothic"/>
                <a:cs typeface="GTHGLH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媒体具有高品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、个性化、智能化等特点，能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足高端客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群体的需求，提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升酒店的服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和客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体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7630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高端酒店客房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电视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媒体的市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状与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展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GTHGLH+MS-UIGothic"/>
                <a:cs typeface="GTHGLH+MS-UIGothic"/>
              </a:rPr>
              <a:t>市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场现</a:t>
            </a:r>
            <a:r>
              <a:rPr sz="2300">
                <a:solidFill>
                  <a:srgbClr val="BA242F"/>
                </a:solidFill>
                <a:latin typeface="GTHGLH+MS-UIGothic"/>
                <a:cs typeface="GTHGLH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目前，高端酒店客房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媒体市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呈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步增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，随着消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于高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、个性化服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的需求增加，高端酒店客房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媒体的市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也在逐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渐扩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7730" y="30032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BA242F"/>
                </a:solidFill>
                <a:latin typeface="GTHGLH+MS-UIGothic"/>
                <a:cs typeface="GTHGLH+MS-UIGothic"/>
              </a:rPr>
              <a:t>展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3435" y="4870188"/>
            <a:ext cx="737324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未来，高端酒店客房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媒体将朝着更加智能化、个性化、互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化的方向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展，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，随着</a:t>
            </a:r>
            <a:r>
              <a:rPr sz="1500">
                <a:solidFill>
                  <a:srgbClr val="5C0B15"/>
                </a:solidFill>
                <a:latin typeface="RUILCV+BDKPDP+MicrosoftYaHei"/>
                <a:cs typeface="RUILCV+BDKPDP+MicrosoftYaHei"/>
              </a:rPr>
              <a:t>5G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的普及和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用，高清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、</a:t>
            </a:r>
            <a:r>
              <a:rPr sz="1500">
                <a:solidFill>
                  <a:srgbClr val="5C0B15"/>
                </a:solidFill>
                <a:latin typeface="RUILCV+BDKPDP+MicrosoftYaHei"/>
                <a:cs typeface="RUILCV+BDKPDP+MicrosoftYaHei"/>
              </a:rPr>
              <a:t>VR/AR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等新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媒体形式也将成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媒体的重要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GTHGLH+MS-UIGothic"/>
                <a:cs typeface="GTHGLH+MS-UIGothic"/>
              </a:rPr>
              <a:t>展方向。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高端酒店客房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电视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媒体的价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与意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BA242F"/>
                </a:solidFill>
                <a:latin typeface="GTHGLH+MS-UIGothic"/>
                <a:cs typeface="GTHGLH+MS-UIGothic"/>
              </a:rPr>
              <a:t>价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媒体的价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在于提升酒店的服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和客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7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体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，通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提供高品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及相关媒体服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足高端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群体的需求，增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户对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酒店的忠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度和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意度。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BA242F"/>
                </a:solidFill>
                <a:latin typeface="GTHGLH+MS-UIGothic"/>
                <a:cs typeface="GTHGLH+MS-UIGothic"/>
              </a:rPr>
              <a:t>意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5321982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媒体的意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在于推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酒店行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新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展，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引入新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媒体形式和智能化技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，提升酒店行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的服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水平和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争力，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消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来更加高品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、个性化的服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体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ISTPWI+DTTMSC+MicrosoftYaHei-Bold"/>
                <a:cs typeface="ISTPWI+DTTMS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高品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视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听体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ISTPWI+DTTMSC+MicrosoftYaHei-Bold"/>
                <a:cs typeface="ISTPWI+DTTMS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媒体通常配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高清大屏幕，提供清晰的画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听效果，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客人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来极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致的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影享受。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ISTPWI+DTTMSC+MicrosoftYaHei-Bold"/>
                <a:cs typeface="ISTPWI+DTTMSC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媒体采用先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的音响系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，提供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环绕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立体声效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果，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客人沉浸在高品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的音效中。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丰富的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娱乐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媒体提供各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影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目、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综艺娱乐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、音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、体育等多元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化的内容，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足不同客人的需求。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客人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酒店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媒体点播自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己喜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影、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电视剧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综艺节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目，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享受个性化的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影体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个性化的服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与定制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媒体支持个性化定制服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，客人可以根据自己的喜好和需求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目列表、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置等。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酒店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过电视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媒体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客人提供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属的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迎信息、天气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预报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、酒店服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指南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等，提升客人的入住体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GTHGLH+MS-UIGothic"/>
                <a:cs typeface="GTHGL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高效的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BA242F"/>
                </a:solidFill>
                <a:latin typeface="GTHGLH+MS-UIGothic"/>
                <a:cs typeface="GTHGLH+MS-UIGothic"/>
              </a:rPr>
              <a:t>与推广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高端酒店客房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媒体可以作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广告投放平台，展示酒店特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色、促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等信息，提高酒店的知名度和曝光率。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过电视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媒体的互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功能，酒店可以开展在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线问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、投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票等互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，收集客人的意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和建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改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营销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THGLH+MS-UIGothic"/>
                <a:cs typeface="GTHGLH+MS-UIGothic"/>
              </a:rPr>
              <a:t>策略提供依据。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ISTPWI+DTTMSC+MicrosoftYaHei-Bold"/>
                <a:cs typeface="ISTPWI+DTTMS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https://d.book118.com/917146100160006042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OKAJGD+DWVCER+ArialMT</vt:lpstr>
      <vt:lpstr>Times New Roman</vt:lpstr>
      <vt:lpstr>GTHGLH+MS-UIGothic</vt:lpstr>
      <vt:lpstr>SimSun</vt:lpstr>
      <vt:lpstr>ISTPWI+DTTMSC+MicrosoftYaHei-Bold</vt:lpstr>
      <vt:lpstr>RUILCV+BDKPDP+MicrosoftYaHei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2024-09-16T10:31:35.775</cp:lastPrinted>
  <dcterms:created xsi:type="dcterms:W3CDTF">2024-09-16T02:31:35Z</dcterms:created>
  <dcterms:modified xsi:type="dcterms:W3CDTF">2024-09-16T02:31:36Z</dcterms:modified>
</cp:coreProperties>
</file>