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742219-6FFD-49EC-BF01-B041AECB88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80AFCC-8A5E-4287-911E-EE96BFA6B5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54D5DF-1FC9-4F16-B8C8-4ACBF7B196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8451FD-EE23-48F3-A933-0B980E9DCB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9C1E081-522C-4A10-BAA6-C8F3129B8E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01DB75-3298-4B8C-94F7-1B6E29C8A1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F739E6-588A-426B-B987-9EEE9C5FBE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E8A521-F829-4045-AE17-306B5DC5CE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1CBA54-1568-441B-8B18-2075688F89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A258AB-CEC0-402D-BFA3-2C7D298128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EFAF29-317A-4196-98E2-236ACDD891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7146136200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必修5管理技巧--认识班组长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班组长角色与职责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班组长素质与能力要求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班组长选拔与任用机制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班组团队建设与管理技巧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现场管理与安全生产责任制落实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总结：提高班组长管理水平，促进企业可持续发展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班组长角色与职责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848" b="17848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0943" b="20943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099048" y="1666037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40100" y="3829263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重要性体现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班组长是企业管理体系中的兵头将尾，是现场管理的直接指挥者和组织者，对于保证生产秩序、提高生产效率、降低成本等具有重要作用。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班组长定义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班组长是企业基层生产、管理班组的负责人，负责组织和协调本班组的生产、管理活动。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班组长定义及重要性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7350" b="17350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角色定位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班组长既是生产者，又是管理者，需要具备双重角色定位的能力。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功能发挥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班组长在生产现场要发挥组织、指挥、协调、控制等管理功能，确保生产任务的顺利完成。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角色定位与功能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班组长的职责范围包括生产管理、质量管理、设备管理、安全管理、人员管理等方面。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制定生产计划、组织生产实施、监控生产过程、处理生产异常、进行质量检查与控制、开展设备维护保养、实施安全教育与检查、进行人员调配与培训等。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职责范围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具体任务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职责范围及具体任务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与上级关系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班组长要服从上级领导的安排，执行上级的决策和指示，同时要及时向上级反馈班组的生产情况和问题。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3403" r="13403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与下级关系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班组长要关心员工的生活和工作，帮助员工解决实际困难，调动员工的积极性和创造性，建立和谐的班组氛围。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与其他班组关系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班组长要与其他班组长保持密切联系，协调好相互之间的合作关系，共同完成企业的生产任务。同时，还要与其他部门的相关人员进行有效沟通，确保生产流程的顺畅进行。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与其他岗位关系协调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班组长素质与能力要求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199" b="19199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8048" b="18048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深入了解行业知识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班组长应熟悉所在行业的基本知识、工艺流程、设备操作等，以便更好地指导和管理班组工作。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专业技能熟练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具备所在岗位所需的专业技能，能够独立完成任务，并具备传授和指导他人技能的能力。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持续学习提升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随着行业发展和技术进步，班组长应不断学习新知识、新技能，提高自身专业素养。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专业知识与技能掌握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364" b="4364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良好的沟通能力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班组长需要具备良好的沟通能力，能够清晰、准确地传达工作要求和指令。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协调处理能力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善于协调和处理班组内外的各种关系和矛盾，确保工作顺利进行。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倾听与反馈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善于倾听员工的意见和建议，及时反馈处理结果，营造良好的工作氛围。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沟通协调能力培养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班组长应具备一定的领导力，能够带领团队完成工作任务，实现团队目标。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领导力发挥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注重团队建设，激发团队成员的工作热情和创造力，提高团队整体绩效。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团队建设与管理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关注员工成长，提供必要的培训和指导，帮助员工提升技能和能力。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培训与指导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领导力与团队建设能力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班组长应具备较强的问题分析和解决能力，能够迅速识别问题并采取有效措施加以解决。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问题分析与解决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决策能力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经验与总结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042" r="100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在面临复杂情况时，能够果断做出决策，并承担相应责任。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善于总结经验教训，持续改进工作方法和管理方式，提高工作效率和质量。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问题解决与决策能力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班组长选拔与任用机制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选拔标准制定及实施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明确选拔标准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制定详细的选拔标准，包括专业技能、工作经验、领导能力、团队协作等方面，确保选拔出符合岗位要求的班组长。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公开选拔程序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通过公开选拔程序，让所有员工了解选拔流程和标准，提高选拔的透明度和公正性。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实施选拔测试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组织专业的选拔测试，包括面试、笔试、实操等环节，全面评估候选人的综合素质和能力。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发布任用消息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通过正式渠道发布任用消息，明确班组长的职责和权利，树立其权威地位。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审核任用资格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对选拔出的班组长进行任用资格审核，确保其具备担任班组长的条件和资格。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办理任用手续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按照公司规定办理任用手续，包括签订劳动合同、办理入职手续等，确保班组长的合法权益得到保障。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5042" r="2504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792" b="79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任用程序规范化操作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实施试用期评估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在试用期结束时，组织专业的评估团队对班组长进行试用期评估，全面评估其工作表现和能力水平。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设定试用期目标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为班组长设定明确的试用期目标，包括工作业绩、团队管理、安全生产等方面，作为其试用期表现的重要评估依据。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加强试用期监督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加强对班组长在试用期的监督和管理，确保其能够按照公司要求履行职责。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试用期管理及评估方法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https://d.book118.com/917146136200006040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2024-09-13T14:55:48.184</cp:lastPrinted>
  <dcterms:created xsi:type="dcterms:W3CDTF">2024-09-13T06:55:48Z</dcterms:created>
  <dcterms:modified xsi:type="dcterms:W3CDTF">2024-09-13T06:55:50Z</dcterms:modified>
</cp:coreProperties>
</file>