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A4927-6792-41FE-A740-62357488C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5D4E5-143B-4592-9C4E-7862E8F4B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5E070-117C-40EC-9234-F36BCD660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DDD45C-BE84-4887-8B64-705B0E9B0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E5C2E0-7368-41C3-A5FB-8EF90C4C9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38D22D-75D1-46BD-9C6F-0FAD7D4A4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872FDF-99D6-48B0-9A88-C0E40FABC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F821F3-E871-4816-8E51-52ECBE322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B2B1F5-1EF0-4B1A-93C4-E8FDE4C0F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BF2C3-2015-4EA1-9485-6DDEFF1B0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BFFF9D-FAD1-4BF2-9C2D-B9ACC83D1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5400014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会计信息系统 课件第四章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会计信息系统概述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会计信息系统的基础知识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会计信息系统的应用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会计信息系统的安全与维护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会计信息系统的发展趋势与展望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会计信息系统概述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以纸质账本和算盘为主要工具，数据处理效率低下。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手工记账阶段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计算机开始应用于会计领域，出现会计软件，数据处理效率大幅提升。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电算化阶段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互联网技术的发展，会计信息系统逐渐实现网络化、集成化、自动化。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信息化阶段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大数据、人工智能等技术的引入，会计信息系统能够自动进行数据分析和预测。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智能化阶段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会计信息系统的发展历程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020" r="1602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会计信息系统能够自动化处理数据，减少手工操作，提高数据处理效率。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提高数据处理效率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通过系统化、规范化的数据处理流程，加强企业内部控制，降低财务风险。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加强内部控制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会计信息系统能够提供实时、准确的数据支持，帮助企业做出更好的决策。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提升决策支持能力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会计信息系统是企业信息化的重要组成部分，能够推动企业整体信息化水平的提升。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促进企业信息化发展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会计信息系统的作用和意义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250" r="122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会计信息系统能够自动化完成数据的录入、存储、处理和输出等操作。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数据处理功能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报表生成功能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数据分析功能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实时监控功能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系统可以根据预设的公式和模板自动生成各类财务报表，如资产负债表、利润表等。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系统可以对数据进行深入分析，帮助用户了解企业的财务状况和经营情况。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系统可以实时监控企业的财务状况，及时发现和解决潜在问题。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会计信息系统的主要功能和特点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会计信息系统的基础知识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17" r="17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会计科目是会计信息系统的基础，它是对企业经济活动的分类。编码是会计科目的唯一标识，用于区分不同的会计科目。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会计科目的设置应遵循国家统一会计准则，根据企业经济活动的内容和特点进行分类。编码则采用数字、字母等符号，按照一定的规则对会计科目进行标识，确保每个科目都有唯一的编码。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会计科目的设置与编码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会计凭证是记录企业经济活动的证明文件，是会计核算的基础。不同类型的会计凭证有不同的填制要求。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凭证分为原始凭证和记账凭证两种。原始凭证是经济活动的直接证明，如发票、收据等；记账凭证则是根据原始凭证编制的，用于记录经济活动的分类信息。填制会计凭证时，应确保内容完整、准确，符合会计准则和法律法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会计凭证的类型与填制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会计账簿是记录企业经济活动信息的载体，根据不同的分类标准有不同的种类。登记账簿应遵循一定的规则和程序。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会计账簿根据用途可分为总账、明细账、日记账等；根据形式可分为订本式、活页式、卡片式等。登记账簿时，应按照时间顺序逐笔登记，确保内容真实、准确、完整，并定期进行对账和结账工作。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43" r="2504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会计账簿的种类与登记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财务报表是企业对外提供的财务报告，用于反映企业的财务状况、经营成果和现金流量。财务报表的编制与分析对于了解企业状况和决策具有重要意义。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包括资产负债表、利润表、现金流量表等。编制财务报表应遵循会计准则和法律法规，确保内容真实、准确、完整。同时，通过对财务报表的分析，可以了解企业的财务状况、经营成果和现金流量情况，为决策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财务报表的编制与分析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会计信息系统的应用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https://d.book118.com/917154000141006041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2024-09-14T16:34:45.073</cp:lastPrinted>
  <dcterms:created xsi:type="dcterms:W3CDTF">2024-09-14T08:34:45Z</dcterms:created>
  <dcterms:modified xsi:type="dcterms:W3CDTF">2024-09-14T08:34:46Z</dcterms:modified>
</cp:coreProperties>
</file>