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C4995-B11B-401B-B474-4E8DFBC4E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DF76A-E0C0-41D3-A5CA-63138EF7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20C1B-FC62-4F55-8355-5ACF443B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01A2C-7A76-433B-B582-8DA6E876A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01CED-831E-4FD5-ABFF-680105B6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86F33-F85F-47CC-999F-5A98FECF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275AC-689B-4CD4-8345-2D31595A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DD6F7-7172-485B-92E1-23E37C0E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8F027-3E55-47B9-A9DE-D6034D13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9CF00-AE92-474D-BC61-E9D9BBC5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5DAEC-65BA-41CE-B715-EB32FE8A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55056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药房工作述职报告基层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工作问题与改进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下一步工作计划与目标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68" b="186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73" r="159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根据市场需求和库存情况制定采购计划，确保药品供应充足且不断货。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建立完善的药品库存管理制度，定期进行库存盘点，确保药品数量准确无误。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对药品效期进行严格监控，及时处理过期药品，确保药品质量安全。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处理药品退货、换货以及不同药房间的药品调拨，合理利用库存资源。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药品效期管理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药品退货与调拨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处方审核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销售记录与统计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药品促销活动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药品销售与处方审核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0933" r="209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根据顾客需求推荐合适药品，提供专业的用药指导。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对医生开具的处方进行审核，确保处方合法、规范，保障患者用药安全。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做好药品销售记录，定期进行销售数据统计和分析，为采购计划提供依据。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策划和组织各类药品促销活动，提高销售额和市场占有率。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20" r="15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44" r="143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合理安排药品陈列布局，突出药品分类和品牌，便于顾客选购。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药品陈列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定期对陈列药品进行检查和整理，确保陈列药品的质量和安全。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严格执行药房卫生管理制度，保持药房环境整洁、卫生，防止药品污染。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对药房内的空气、台面、地面等进行定期消毒和清洁，确保药房环境符合卫生标准。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消毒与清洁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药品陈列与卫生管理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提供热情、周到的服务，耐心解答顾客疑问，关注顾客需求和意见。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顾客关系维护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为顾客提供专业的用药咨询、健康咨询等服务，为顾客提供合理的用药建议和方案。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建立良好的顾客关系，收集顾客信息，定期回访，提高顾客满意度和忠诚度。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不断改进服务质量，提升顾客满意度，积极处理顾客投诉和纠纷，维护药房形象和声誉。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客户服务与咨询解答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有效降低药品采购成本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通过与供应商的谈判和优化采购流程，成功降低了药品的采购成本，提高了药房的利润空间。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对市场进行调研，选择性价比高的供应商；定期评估供应商的供货质量和价格，确保采购成本最低。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药品采购成本下降了10%，为药房节省了大量资金。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药品采购成本控制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药品销售业绩提升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显著提高药品销售业绩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通过改进销售策略和加强营销活动，药品销售业绩得到了显著提升。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推出新品种药品，满足客户需求；加强与医生的沟通和合作，提高处方率；开展促销活动，吸引更多顾客。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药品销售量增长了20%，提升了药房的市场份额。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处方审核准确率提高了30%，减少了因处方错误导致的医疗纠纷。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显著提高处方审核准确率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通过加强处方审核流程和培训，处方审核准确率得到了显著提高。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制定严格的处方审核标准，确保审核质量；定期对审核人员进行培训和考核，提高审核水平；加强与医生的沟通，确保处方准确无误。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处方审核准确率提高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https://d.book118.com/917155056035006034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2024-09-08T01:38:56.289</cp:lastPrinted>
  <dcterms:created xsi:type="dcterms:W3CDTF">2024-09-07T17:38:56Z</dcterms:created>
  <dcterms:modified xsi:type="dcterms:W3CDTF">2024-09-07T17:38:58Z</dcterms:modified>
</cp:coreProperties>
</file>