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A6015B-298B-42C5-ACEB-9299E1E8D3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D49840-17C8-467A-BE83-E9483C2D4B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7DE2298-F453-4760-AA5F-6B8843EC1EB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E92B62-F327-4693-8152-819A701BA0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EB71E7-5999-42EB-8D36-29E0985985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8A26C9-4015-462E-9EB2-048EDBED7C2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360E38-286A-4F50-8142-87CB8E971F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F7203B-885A-4621-AA3D-78BE742813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F97619-A9F1-457D-8691-56B13EE63A6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406934-6F8F-43CA-A92B-AF073B3E8B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B06EE6-4D9E-4115-B8EA-C987C20424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55116033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2024-02-05</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多媒体资源在班级语言教学设计中的应用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多媒体资源概述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班级语言教学现状与挑战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多媒体资源在班级语言教学中的应用策略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具体实施步骤及注意事项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案例分析与实践经验分享</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总结反思与未来展望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多媒体资源概述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4" r="21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多媒体资源是指通过计算机技术将文字、图像、声音、动画等多种媒体信息综合处理并呈现在用户面前的一种资源形式。</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多媒体资源可分为数字化文本、图片、音频、视频、动画等多种形式，其中视频和动画是班级语言教学中常用的多媒体资源类型。</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多媒体资源具有直观性、交互性、集成性和实时性等特点，能够以更加生动、形象的方式呈现语言知识。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多媒体资源能够激发学生的学习兴趣，提高学生的学习积极性和参与度；同时，多媒体资源还能够提供丰富的语境和真实的语言材料，有助于学生更好地理解和运用语言。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特点与优势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发展历程及趋势</a:t>
              </a:r>
            </a:p>
          </p:txBody>
        </p:sp>
      </p:grpSp>
      <p:sp>
        <p:nvSpPr>
          <p:cNvPr id="24" name="TextBox 24"/>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多媒体资源经历了从单一的文字、图片展示到音频、视频、动画等多媒体形式综合运用的过程，随着计算机技术的不断发展，多媒体资源在教学领域的应用也越来越广泛。</a:t>
            </a:r>
          </a:p>
        </p:txBody>
      </p:sp>
      <p:sp>
        <p:nvSpPr>
          <p:cNvPr id="25" name="TextBox 25"/>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发展历程</a:t>
            </a:r>
          </a:p>
        </p:txBody>
      </p:sp>
      <p:sp>
        <p:nvSpPr>
          <p:cNvPr id="26" name="TextBox 26"/>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未来，多媒体资源将更加注重个性化和智能化的发展，能够根据学生的学习需求和特点提供更加精准的教学服务；同时，多媒体资源还将与其他教学技术相结合，形成更加完善的教学体系。例如，虚拟现实技术可以为语言学习提供更加真实的语境体验；人工智能技术则可以为学生的语言学习提供智能评估和个性化推荐等服务。</a:t>
            </a:r>
          </a:p>
        </p:txBody>
      </p:sp>
      <p:sp>
        <p:nvSpPr>
          <p:cNvPr id="27" name="TextBox 27"/>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趋势</a:t>
            </a:r>
          </a:p>
        </p:txBody>
      </p:sp>
      <p:sp>
        <p:nvSpPr>
          <p:cNvPr id="28" name="AutoShape 28"/>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班级语言教学现状与挑战</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3107" b="310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传统教学模式分析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以教师为中心的教学模式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传统教学模式中，教师通常是课堂的主导者，负责传授知识和解答疑问，学生则处于被动接受的状态。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单一的教学资源</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在传统教学模式中，教学资源相对单一，主要以课本和教辅材料为主，缺乏多样性和趣味性。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忽视个体差异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传统教学模式往往采用“一刀切”的教学方式，忽视了学生的个体差异和个性化需求。</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学生来自不同的家庭和文化背景，具有不同的学习经验和能力水平，对语言学习的需求和期望也不尽相同。</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学生背景差异</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学生对语言学习的兴趣和偏好各不相同，有的喜欢文学作品，有的对科技话题感兴趣，有的则更关注日常生活用语。</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学习兴趣多样化</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学生的学习方式也存在差异，有的学生善于通过听觉学习，有的则更擅长通过视觉或动手实践来学习。</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学习方式差异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学生需求多样化挑战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提高信息素养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教师需要具备一定的信息素养，能够熟练地使用多媒体工具和资源，并将其有效地融入到语言教学中。</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从主导者到引导者</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在多媒体资源应用的背景下，教师需要从课堂的主导者转变为学生的引导者和协作者，帮助学生更好地利用资源进行自主学习。</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关注学生个体差异</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教师需要更加关注学生的个体差异，了解学生的学习需求和兴趣偏好，为学生提供个性化的教学支持和指导。</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08" r="142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教师角色转变与适应</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多媒体资源在班级语言教学中的应用策略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通过音频、视频等多媒体资源，模拟真实场景，让学生在接近实际的语境中进行听说训练。</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利用多媒体资源创设真实语境</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通过多媒体资源中的丰富语音材料，帮助学生熟悉不同口音、语速和语调，提高听力理解能力。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提升学生的听力理解能力</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借助多媒体资源中的互动功能，鼓励学生进行角色扮演、对话练习等口语活动，提升口语表达能力。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培养学生的口语表达能力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创设真实语境，提升听说能力</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8250" r="8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培养学生的阅读理解能力</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借助多媒体资源中的互动练习和测试，帮助学生巩固阅读理解技巧，提高阅读理解能力。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提供多样化的阅读材料</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利用多媒体资源，为学生提供各种题材、体裁的阅读材料，如新闻、故事、诗歌等。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拓展学生的知识视野</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通过多媒体资源中的超链接功能，引导学生从阅读材料出发，探索更广阔的知识领域。</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丰富阅读素材，拓展视野和知识面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75" r="166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引入多媒体写作工具</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利用多媒体资源中的写作软件或平台，为学生提供更多样化的写作方式和手段。</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激发学生的创作灵感</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通过多媒体资源中的图像、音频、视频等素材，刺激学生的感官，激发学生的创作灵感。</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提升学生的写作能力</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借助多媒体资源中的写作指导和评改功能，帮助学生掌握写作技巧，提高写作能力。</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创新写作手段，激发创作灵感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https://d.book118.com/917155116033006041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2024-09-13T22:05:52.585</cp:lastPrinted>
  <dcterms:created xsi:type="dcterms:W3CDTF">2024-09-13T14:05:52Z</dcterms:created>
  <dcterms:modified xsi:type="dcterms:W3CDTF">2024-09-13T14:05:54Z</dcterms:modified>
</cp:coreProperties>
</file>