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61487-C7CE-4B4C-B3AF-B498F1A24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9C271-C1E5-49DF-94CD-B4A05DACF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C8037D-46BC-4CEE-8D83-A90161018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AF0E80-A659-4C1F-8F61-AC83F61EB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87C61-9DE3-4FF2-823C-563801C04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041B15-97A7-4390-82A5-B3AFD36EC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2BD486-B7FB-4A87-8582-EEB7949F1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A6303-A50A-48BC-8A24-D61FD5D47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9E04F-DB58-41A5-9966-C35F8B214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9AD69-A3F9-4727-B0BB-503280797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529F2-A14E-4948-9F0E-980566E5D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551320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预防接种质量考核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预防接种质量考核概述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预防接种工作质量评估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预防接种工作人员素质考核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预防接种质量考核结果运用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预防接种质量考核案例分析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预防接种质量考核概述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133" b="81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81" b="228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提高预防接种服务质量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通过考核，促使接种单位提高服务质量，确保接种工作的安全、有效和规范。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保障公众健康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预防接种是预防传染病的重要手段，高质量的接种服务能够更好地保护公众健康。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促进预防接种工作发展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通过考核，发现和解决接种服务中存在的问题，推动预防接种工作不断完善和发展。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882" r="1688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5540" b="554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检查接种单位的服务管理情况，包括人员资质、疫苗管理、接种操作规范等。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预防接种服务管理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评估接种服务的实际效果，包括接种率、不良反应发生率等指标。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预防接种服务质量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检查接种工作的相关资料，包括登记记录、培训记录等。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预防接种工作资料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对接种单位进行现场查看，了解实际工作情况，并对相关人员进行访谈。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现场查看和访谈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考核内容和方法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符合国家法律法规和政策要求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考核标准应符合国家法律法规和政策要求，确保接种工作的合法性和规范性。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科学性和可操作性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考核标准应科学合理，具有可操作性，能够客观地反映接种服务的质量和水平。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动态调整和完善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随着预防接种工作的不断发展，考核标准应不断调整和完善，以适应新的形势和要求。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考核标准和要求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预防接种工作质量评估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评估疫苗采购渠道是否正规，疫苗来源是否可靠。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疫苗采购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检查疫苗存储温度是否符合规定，存储设施是否完善。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疫苗存储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评估疫苗使用流程是否规范，是否存在浪费或滥用现象。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疫苗使用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疫苗管理评估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接种环境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检查接种场所是否卫生、安全，接种设备是否齐全。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接种人员资质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核实接种人员是否具备相应资质，是否经过专业培训。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接种服务流程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评估接种服务流程是否规范，是否存在漏洞或不足。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接种服务评估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检查冷链设备是否齐全、功能是否正常。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冷链设备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核实冷链系统温度控制是否准确、稳定。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温度控制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评估冷链管理制度是否健全，执行是否到位。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冷链管理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冷链系统评估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检查预防接种监测计划是否完善，监测指标是否合理。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核实是否存在有效的监督机制，监督工作是否到位。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评估问题处理流程是否规范，问题整改是否及时有效。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监测与监督评估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预防接种工作人员素质考核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https://d.book118.com/917155132024006041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2024-09-13T20:01:19.125</cp:lastPrinted>
  <dcterms:created xsi:type="dcterms:W3CDTF">2024-09-13T12:01:19Z</dcterms:created>
  <dcterms:modified xsi:type="dcterms:W3CDTF">2024-09-13T12:01:21Z</dcterms:modified>
</cp:coreProperties>
</file>