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4FBA0-07BB-4866-AFB2-A0BEE7A5B2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495B9-76FA-42F2-A57E-5866022CF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EDF2FC-B09D-454C-A3C4-AB11963C17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4B4E4D-851A-4B77-A1AF-8E7AAAA3D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1D3489-FF10-4162-8DD0-4F0059922A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DE0247-37DC-422B-9689-643231250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046140-1CAD-45C5-BF22-582658DC6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595B6B-2552-4040-BD1B-133E9F670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1B366F-203B-4306-A247-5741ED33CB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8799AD-D87B-474B-8C92-EF5807A11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00F070-B805-44D6-9199-E7D0020FDD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15516600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FrontPage网页型制作实例第四版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网页制作基础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站点创建与管理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网页元素编辑与排版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超链接与导航设计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CSS样式与行为应用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表单与数据库集成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网站发布与维护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网页制作基础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网页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网页是构成网站的基本元素，通常由HTML、CSS和JavaScript等语言编写而成，可以通过浏览器进行查看。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网站是由多个网页组成的集合，通过超链接相互连接，形成一个完整的信息系统。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URL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统一资源定位符（Uniform Resource Locator），用于标识互联网上资源的地址，通常称为网址。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网页基本概念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FrontPage简介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FrontPage是微软公司推出的一款网页制作软件，具有所见即所得的特点，适合初学者使用。它集成了网页制作、网站管理和发布等功能，可以方便地创建和编辑网页。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安装FrontPage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在安装FrontPage之前，需要确保计算机已经安装了Windows操作系统。然后，可以从微软官网下载FrontPage安装程序，按照提示进行安装即可。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FrontPage简介与安装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ontPage的界面包括菜单栏、工具栏、任务窗格、编辑区和状态栏等部分。其中，菜单栏提供了各种命令和操作选项；工具栏提供了常用命令的快捷方式；任务窗格显示了当前任务的相关信息和选项；编辑区用于显示和编辑网页内容；状态栏显示了当前文档的状态和相关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主要功能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rontPage具有以下主要功能：创建和编辑网页、添加和设置超链接、插入和编辑表格、添加和设置图像、使用样式表美化网页、使用表单收集用户信息、发布和管理网站等。此外，FrontPage还支持多种编程语言，如HTML、CSS和JavaScript等，可以实现更复杂的网页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界面组成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FrontPage界面及功能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站点创建与管理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明确站点的主题、目的和受众，为站点规划提供方向。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确定站点目标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根据站点目标，设计站点的整体结构，包括页面布局、导航菜单、内容区域等。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设计站点结构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根据站点主题和目标受众，选择合适的色彩和字体，营造符合站点氛围的视觉效果。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选择合适的色彩和字体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站点规划与设计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新建站点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在FrontPage中，选择“文件”&gt;“新建”&gt;“站点”，输入站点名称和保存路径，开始创建本地站点。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设置站点属性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在站点属性对话框中，设置站点的标题、描述、关键字等元数据，以便搜索引擎更好地理解和收录站点。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安装FrontPage软件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在计算机上安装Microsoft FrontPage软件，为创建站点做好准备。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创建本地站点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上传和下载文件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使用FrontPage的上传和下载功能，将本地文件上传到站点服务器或从服务器下载文件到本地。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链接管理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通过FrontPage的链接管理功能，检查和管理站点内的所有链接，确保链接的有效性和准确性。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报表和日志查看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利用FrontPage提供的报表和日志查看功能，了解站点的访问量、用户行为等信息，为站点优化提供依据。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管理站点资源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网页元素编辑与排版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格式化文本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可以使用字体、字号、颜色、对齐方式等工具对文本进行格式化，以达到更好的视觉效果。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段落设置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可以设置段落的首行缩进、行距、段前段后距离等属性，使文本排版更加美观。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文本输入与编辑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在FrontPage中，可以直接在网页上输入文本，并使用编辑工具进行修改、删除等操作。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文本编辑与格式化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设置图像和多媒体属性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可以设置图像和多媒体元素的播放方式、大小、位置等属性，以满足不同需求。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插入图像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可以在网页中插入各种格式的图像，如JPG、GIF、PNG等，并设置图像的大小、位置、边框等属性。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插入多媒体元素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可以在网页中插入音频、视频等多媒体元素，如MP3、WMV等格式的文件，使网页更加生动有趣。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插入图像和多媒体元素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创建表格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可以使用FrontPage提供的表格工具创建不同大小、行列数的表格，并设置表格的边框、背景色等属性。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3583" r="13583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表格布局设计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可以使用表格布局来设计网页的结构和布局，如将网页内容分为多个区域，每个区域使用不同的背景色、字体等设置。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层布局设计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可以使用层（Div）布局来设计网页的结构和布局，通过设置层的样式和位置来实现复杂的页面效果。同时，还可以使用CSS样式表对层进行进一步的样式设置和美化。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表格和层布局设计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超链接与导航设计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超链接基本概念及类型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超链接定义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超链接是网页中用于连接不同页面或资源的元素，用户点击超链接可以跳转到指定的目标页面或资源。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超链接类型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根据链接目标的不同，超链接可以分为内部链接、外部链接、锚点链接、邮件链接等类型。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https://d.book118.com/917155166005006035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2024-09-09T05:55:32.672</cp:lastPrinted>
  <dcterms:created xsi:type="dcterms:W3CDTF">2024-09-08T21:55:32Z</dcterms:created>
  <dcterms:modified xsi:type="dcterms:W3CDTF">2024-09-08T21:55:34Z</dcterms:modified>
</cp:coreProperties>
</file>