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FB786-C86B-42A3-9C8E-6EEB64916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7A53-71F1-46EB-8FEE-82C80F39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40A7A-FC0F-44DB-9C4D-EB7C4EE98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540C6F-1A0C-45BD-9750-CA46A714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BF845B-CADE-4464-9A39-3BFBFC27E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B6EDA0-67B5-407D-81C1-22C103450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5F9DB4-64C6-49B9-B4C7-899D0EC63A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F7B7E-5F36-4CCD-A9EC-CF51C9936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B2FAB-3367-4339-989D-CE307173E3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6B2C1-1EAC-4AC6-8CB1-F47D468426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862D16-863E-4DCB-B63F-749E80D30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56155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货物入库与出库管理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货物入库管理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货物出库管理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信息化管理系统应用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常见问题及解决方案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货物入库管理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根据货物的种类、数量、预计到达时间等信息，制定合理的入库计划。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制定入库计划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安排人员与设备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25" b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清理仓库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417" r="17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根据入库计划，提前安排好足够的人员和相应的搬运、存储设备。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确保仓库整洁、安全，为货物的接收和存储做好准备。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入库前准备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核对实际到货的货物与入库计划中的信息是否一致，包括种类、数量、规格等。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核对货物信息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对货物进行外观检查、性能测试等，确保货物质量符合要求。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检验货物质量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如遇到货物损坏、数量不符等问题，及时与供应商联系并妥善处理。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处理异常情况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货物接收与检验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安排货物存储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根据货物的特性、存储要求等因素，合理安排货物的存放位置。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登记入库信息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将货物的相关信息录入仓库管理系统，生成入库记录。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更新库存信息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在仓库管理系统中更新库存信息，确保数据的准确性和实时性。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7407" r="1740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417" r="1641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407" r="1740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入库登记与存储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货物出库管理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由需求部门或人员填写出库申请单，明确所需货物的名称、规格、数量、用途等信息。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出库申请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出库申请单需经过相关部门或人员的审批，确保申请合理、合规，并符合公司规定。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审批结果应及时通知申请人，以便安排后续工作。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审批结果通知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出库申请与审批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4568" r="1456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3" b="25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035" b="130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货物拣选与复核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拣选计划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根据出库申请单的信息，制定合理的拣选计划，包括货物的存放位置、拣选顺序等。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货物拣选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按照拣选计划进行货物的拣选工作，确保所拣选的货物与出库申请单一致。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复核确认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对拣选出的货物进行复核确认，包括货物的数量、规格、品质等，确保准确无误。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交接手续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出库货物需与接收方进行交接，确保货物的安全、完整，并办理相应的交接手续。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异常情况处理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在出库过程中发现异常情况，如货物损坏、数量不符等，应及时处理并记录，确保问题得到妥善解决。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出库登记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对出库的货物进行详细登记，包括货物的名称、规格、数量、出库时间等信息。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出库登记与交接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库存盘点与安全管理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盘点结果处理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对盘点结果进行汇总和分析，发现问题及时进行处理，如补充货物、调整库存记录等。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制定盘点计划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根据货物种类、数量、重要性等因素，制定合理的盘点计划，明确盘点的时间、人员、方法等。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实施盘点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按照计划进行盘点，记录货物的实际数量、状况等信息，并与库存记录进行核对。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定期库存盘点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仓库安全设施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确保仓库具备防火、防盗、防潮等安全设施，并定期进行检查和维护。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货物分类存放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根据货物的性质、危险性等因素进行分类存放，避免不同性质的货物相互污染或引发危险。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出入库管理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建立完善的出入库管理制度，对货物的进出进行严格的登记和核对，防止货物丢失或被盗。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库存安全防范措施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https://d.book118.com/917156155111006035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2024-09-10T02:06:29.434</cp:lastPrinted>
  <dcterms:created xsi:type="dcterms:W3CDTF">2024-09-09T18:06:29Z</dcterms:created>
  <dcterms:modified xsi:type="dcterms:W3CDTF">2024-09-09T18:06:31Z</dcterms:modified>
</cp:coreProperties>
</file>