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D13323-0F31-4819-9A4B-002FAA918C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D2BDCF-055C-4A4C-8CE8-87C131758A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E2149B0-8AF5-4ED4-BC7C-311103D7CA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7366DC0-AC78-4B2F-A7DC-F1D9D45326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9BDD63-42F9-4CC4-8231-9C267014AD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B04EEF-32AD-4022-ABF2-133EE37A1DC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AA4515-3BB2-41ED-B94B-3C2F8DF829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57D231-C686-4A09-807E-5BC1DAB586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CE7834-6423-4871-AFE3-987ADE0FF7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36242D-322C-4376-AEA2-565F863C15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F0E9FE-BE96-4DBC-BF0F-B8C93506C3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715616312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推动水利工程与水文水资源管理行业的节能减排与资源循环利用</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汇报时间：2024-01-17</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汇报人：PPT可修改</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水利工程与水文水资源管理现状</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节能减排技术在水利工程中应用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资源循环利用在水资源管理中实践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创新驱动发展战略及政策支持</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企业案例分享与经验借鉴</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未来展望与挑战应对</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水利工程与水文水资源管理现状</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我国水利工程数量众多，包括水库、水电站、堤防、水闸等，在防洪、灌溉、发电、供水等方面发挥着重要作用。</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水利工程规模与数量</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我国已建立较为完善的水文水资源监测体系，包括水位、流量、水质等监测站点，为水资源管理和保护提供了重要数据支撑。</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水文水资源监测体系</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随着科技的不断进步，水利工程建设和管理水平不断提高，如采用BIM技术、智能化管理等，提高了工程质量和效率。</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水利工程建设与管理水平</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应对水资源短缺</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通过节能减排和资源循环利用，可以提高水资源利用效率，减少浪费和污染，缓解水资源短缺问题。</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推动绿色发展</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节能减排和资源循环利用是绿色发展的重要内容，有助于推动经济社会可持续发展。</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保护生态环境</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减少水利工程建设和运行过程中的能源消耗和污染物排放，有利于保护生态环境，改善水环境质量。</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节能减排与资源循环利用意义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875" r="16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国家政策法规</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《水法》、《水污染防治法》等国家法律法规对水利工程与水文水资源管理行业的节能减排和资源循环利用提出了明确要求。</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地方政府政策</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各地政府也相继出台了相关政策和措施，如实施最严格的水资源管理制度、推广节水技术等，推动行业的节能减排和资源循环利用。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行业标准体系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水利部等部门制定了一系列行业标准和技术规范，如《水利水电工程施工节能技术规范》、《水资源节约管理技术导则》等，为行业的节能减排和资源循环利用提供了技术指导和支持。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政策法规及标准体系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节能减排技术在水利工程中应用</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1635" r="1635"/>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高效节水灌溉技术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喷灌技术</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利用管道将水输送到田间，通过喷头将水喷洒到空中，形成细小水滴，均匀降落到作物上，减少水分蒸发和流失。</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微灌技术</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通过管道系统和安装在末级管道上的灌水器，将水分和养分以较小的流量，均匀、准确地直接输送到作物根部附近的土壤表面或土层中。</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地下灌溉技术</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将水引入地下根系分布层，通过毛细管作用，将水和养分供应给作物。该技术具有减少水分蒸发、降低灌溉成本等优点。</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实时调度</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根据实时水情、雨情、工情等信息，对水库进行动态调度，及时调整水库运行方式，确保水库安全并最大限度发挥效益。</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水库群联合调度</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通过对多个水库进行统一调度，实现水资源在时间和空间上的优化配置，提高水资源利用效率。</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生态调度</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在满足防洪、供水等需求的同时，兼顾河流生态需水要求，通过合理调度维持河流生态健康。</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5708" r="25708"/>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26" r="16626"/>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水库优化调度技术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25" r="1662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选用高效、节能的水泵和电动机，降低泵站运行能耗。同时，根据泵站扬程和流量变化选择合适的泵型，避免“大马拉小车”现象。</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泵站优化选型</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通过变频器改变电动机的供电频率，实现水泵转速的无级调节，使水泵始终运行在高效区，达到节能目的。</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变频器调速技术</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应用自动化控制系统和远程监控技术，对泵站进行实时监控和智能化管理，提高泵站运行效率和管理水平。</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智能化控制技术</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泵站节能技术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资源循环利用在水资源管理中实践</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通过建设雨水收集设施，如雨水花园、绿色屋顶等，将降雨径流收集起来。</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雨水收集</a:t>
            </a:r>
          </a:p>
        </p:txBody>
      </p:sp>
      <p:pic>
        <p:nvPicPr>
          <p:cNvPr id="5" name="Picture 5"/>
          <p:cNvPicPr>
            <a:picLocks noChangeAspect="1"/>
          </p:cNvPicPr>
          <p:nvPr/>
        </p:nvPicPr>
        <p:blipFill>
          <a:blip r:embed="rId2"/>
          <a:srcRect l="14292" r="14292"/>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对收集的雨水进行初步处理，去除其中的杂质和污染物，提高其水质。</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雨水处理</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将处理后的雨水用于冲厕、绿化、洗车等非饮用水用途，减少自来水的用量。</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雨水利用</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雨水收集利用技术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通过物理、化学、生物等方法对污水进行处理，去除其中的污染物质，达到排放标准。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污水处理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417" r="144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污水回用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污泥处理与处置</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50" r="16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将处理后的污水用于农业灌溉、工业冷却、城市景观等非饮用水用途，实现水资源的再利用。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对污水处理过程中产生的污泥进行减量化、稳定化和无害化处理，避免二次污染。</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污水处理与回用技术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https://d.book118.com/917156163122006036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2024-09-11T15:14:06.667</cp:lastPrinted>
  <dcterms:created xsi:type="dcterms:W3CDTF">2024-09-11T07:14:06Z</dcterms:created>
  <dcterms:modified xsi:type="dcterms:W3CDTF">2024-09-11T07:14:08Z</dcterms:modified>
</cp:coreProperties>
</file>