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1A481-6B5B-423A-8F45-10DBC4BFB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2C8D8-3517-4FF5-8E71-3E2A69F0E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A2506-290C-4599-A51A-34CD2DA07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BF4D0-E0CE-4D77-8FEE-DDB4DC7BA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44E97-BEA8-4641-B306-D97EF2C7B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966412-F244-458E-9103-8FEE15E4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1A29E-B249-45AC-AF41-A13F1C0A3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DA713-C694-42F4-B88C-9ED5A10A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A52C0-7843-484E-89AC-BE6BF2F4E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20CBB-AF1E-48C5-82E5-6712855E2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D5E24-6123-4CD1-B972-23DE0ED46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56200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服装零售商员工形象管理与礼仪培训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员工形象管理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形象与礼仪在销售中的应用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员工形象与礼仪的案例分析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服装零售商员工是直接面对消费者的重要窗口，他们的形象和精神风貌直接影响着消费者的购物体验和品牌形象。因此，通过形象管理和礼仪培训，可以提升员工的形象，展现出更加专业、亲切的服务态度。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增强服务意识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在竞争激烈的服装零售市场，优质的服务是吸引和留住顾客的关键因素。通过培训，员工可以更加深入地理解服务的内涵和重要性，从而增强服务意识，提高服务水平。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传递品牌价值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员工是品牌传播的重要载体，他们的言行举止都在向消费者传递着品牌的价值和文化。通过形象管理和礼仪培训，可以让员工更加准确地理解和传递品牌的价值，加深消费者对品牌的认知和认同。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包括员工的着装、仪容、仪表等方面的培训。目标是让员工了解并掌握如何根据不同的场合和需求进行形象塑造，展现出整洁、大方、得体的形象。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包括如何接待顾客、处理投诉、提供个性化服务等方面的培训。目标是让员工了解并掌握基本的服务技巧和方法，提高服务效率和质量，提升顾客满意度。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品牌文化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包括品牌的历史、理念、特色等方面的培训。目标是让员工更加深入地了解品牌的文化和价值，从而更加准确地传递品牌价值，增强消费者对品牌的认知和认同。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礼仪知识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包括基本的商务礼仪、服务礼仪、沟通礼仪等方面的培训。目标是让员工了解并掌握基本的礼仪规范和技巧，以更加专业、周到的服务赢得消费者的好感和信任。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员工形象管理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员工形象是品牌形象的重要组成部分，良好的员工形象可以提升品牌形象和知名度。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375" r="2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增强顾客信任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专业的员工形象可以让顾客感受到品牌的专业性和可信度，从而增强顾客的购买意愿和忠诚度。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良好的员工形象可以增加顾客的购买欲望，提高销售业绩和客单价。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着装整洁、大方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精神饱满、热情周到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专业化妆与发型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正确佩戴工牌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服装零售商员工形象要求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员工应穿着整洁、得体的服装，避免过于花哨或随意的装扮。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女员工应化淡妆，男员工应保持面部清洁，发型整齐。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员工应保持良好的精神状态，以热情周到的态度接待每一位顾客。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员工应正确佩戴工牌，以便顾客识别身份和提供优质服务。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90" r="206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120" r="241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形象塑造与提升方法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定期开展员工形象管理和礼仪培训，提高员工的形象意识和专业素养。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树立优秀员工形象榜样，鼓励其他员工学习和模仿。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员工应自觉学习形象管理知识，关注时尚潮流，不断提升自身形象。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建立员工形象管理激励机制，对表现优秀的员工进行奖励和表彰。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榜样示范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礼仪是一种社会行为规范，体现了人们在社会交往中的尊重、友善与谦逊。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包括尊重原则、平等原则、宽容原则、自律原则等，这些原则是人际交往中应遵循的基本准则。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员工应穿着整洁、得体的制服或职业装，避免过于花哨或随意的装扮。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员工应保持热情、友好的态度，使用礼貌用语，注意表达清晰、准确。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员工应遵循客户服务流程，提供周到、细致的服务，关注客户需求，积极解决问题。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服装零售商员工礼仪规范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礼仪在客户服务中的应用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接待礼仪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在接待客户时，员工应主动问候、微笑示意，引导客户至合适区域，并提供必要的帮助。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沟通礼仪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与客户沟通时，员工应耐心倾听、积极回应，注意表达方式和语气，避免使用负面语言。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送别礼仪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在客户离开时，员工应表示感谢、道别，并欢迎客户再次光临。同时，可适当赠送小礼品或优惠券等，增强客户黏性。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https://d.book118.com/917156200122006036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2024-09-11T15:14:08.576</cp:lastPrinted>
  <dcterms:created xsi:type="dcterms:W3CDTF">2024-09-11T07:14:08Z</dcterms:created>
  <dcterms:modified xsi:type="dcterms:W3CDTF">2024-09-11T07:14:10Z</dcterms:modified>
</cp:coreProperties>
</file>