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8AE3A-01F6-4169-9209-1C2F0F09C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4C905-4645-4B81-921D-09AA96D03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06B97-B8FB-4953-95D2-044B80226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96D96-C946-475D-B908-B3E1633E2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9FAC1-DFE9-4355-8E82-018E2CD48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023435-18A9-4877-B903-AA58DB00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660FD-013D-466E-BBE7-103836827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5DFE8-A739-4718-9277-A4BE9198C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9763A-CF6E-4AB7-84C9-885E6A3B7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EE10F-01AB-427C-8021-4FD24909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583A7-A381-41EE-BDD6-B5DC67D7F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6005002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4666" y="1505581"/>
            <a:ext cx="10922207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8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幼儿园小班社会教案《把玩具送回家》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联系实际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引导幼儿了解故事的上半段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教师可以通过讲述小猪玩完玩具后把玩具乱扔在床上的情境，引导幼儿了解这样做的不卫生和不美观，同时也可以激发幼儿将玩具放回原处的意愿。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教师引导幼儿表达自己的想法，如“为什么小猪会把玩具乱扔在床上”，“这样做好不好”。通过提问的方式，让幼儿了解这样做的不卫生和不美观，进而引导幼儿了解在玩完玩具后能将玩具分类放回到柜子里。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故事继续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教师继续讲述故事的下半段，通过提问的形式引导幼儿了解小象是如何将玩具送回家的。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故事引题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鼓励幼儿学习检查遗漏的习惯：教师可以告诉幼儿在收拾玩具时检查的好习惯的重要性，并鼓励幼儿在以后的生活中养成这样的好习惯。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小猪把玩具带回家后，小象妈妈因为找不到自己的宝宝而感到非常难过。教师可以引导幼儿感受妈妈的担忧和失去孩子的痛苦。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小猪把玩具送回家后，小象妈妈非常高兴并欢迎小猪成为她的好朋友。教师可以引导幼儿感受妈妈的温暖和爱，并让幼儿懂得幼儿园的玩具是大家玩的，不能自己拿回家。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62" r="6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16" r="816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77" r="87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教师继续讲故事的下半段，让幼儿感受股市的美好结局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联系实际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教师应该通过示范和教导，引导幼儿将玩具按照类别分类放回柜子。例如，可以将玩具分为“木制玩具”、“布制玩具”、“电子玩具”等类别，分别放回不同的地方。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教师可以在活动室内设置一个“玩具回收站”，引导幼儿将玩完的玩具放回这里，并按照类别分类。这样可以方便其他幼儿使用和管理。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为了进一步培养幼儿的归类意识，教师可以引导幼儿将玩具按照大小、颜色、形状等特征进行分类，提高幼儿的认知能力和精细动作协调能力。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学会将玩具归类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994886" y="3540384"/>
            <a:ext cx="1181195" cy="1181195"/>
            <a:chOff x="994886" y="3540384"/>
            <a:chExt cx="1181195" cy="1181195"/>
          </a:xfrm>
        </p:grpSpPr>
        <p:sp>
          <p:nvSpPr>
            <p:cNvPr id="4" name="AutoShape 4"/>
            <p:cNvSpPr/>
            <p:nvPr/>
          </p:nvSpPr>
          <p:spPr>
            <a:xfrm>
              <a:off x="994886" y="3540384"/>
              <a:ext cx="1181195" cy="118119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6" name="Freeform 6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506450" y="3540384"/>
            <a:ext cx="1179100" cy="1181195"/>
            <a:chOff x="5506450" y="3540384"/>
            <a:chExt cx="1179100" cy="1181195"/>
          </a:xfrm>
        </p:grpSpPr>
        <p:sp>
          <p:nvSpPr>
            <p:cNvPr id="9" name="AutoShape 9"/>
            <p:cNvSpPr/>
            <p:nvPr/>
          </p:nvSpPr>
          <p:spPr>
            <a:xfrm>
              <a:off x="5506450" y="3540384"/>
              <a:ext cx="1179100" cy="118119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11" name="Freeform 11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78243" y="3540384"/>
            <a:ext cx="1179100" cy="1181195"/>
            <a:chOff x="9978243" y="3540384"/>
            <a:chExt cx="1179100" cy="1181195"/>
          </a:xfrm>
        </p:grpSpPr>
        <p:sp>
          <p:nvSpPr>
            <p:cNvPr id="15" name="AutoShape 15"/>
            <p:cNvSpPr/>
            <p:nvPr/>
          </p:nvSpPr>
          <p:spPr>
            <a:xfrm>
              <a:off x="9978243" y="3540384"/>
              <a:ext cx="1179100" cy="1181195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7" name="Freeform 17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l="1029" r="1029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t="707" b="707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在收拾玩具之后，教师应该教导幼儿检查是否有遗漏的玩具。例如，可以提问幼儿“是否把所有的玩具都收起来了”、“是否把大小合适的玩具收起来了”。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如果发现有遗留的玩具，教师应该引导幼儿将其找到并收起来，以避免对其他幼儿造成干扰或危害。同时，也应该对遗留玩具进行清理和处理，保持活动室的整洁。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为了培养幼儿的检查能力，教师可以让每个幼儿单独负责收拾某个区域的玩具，其他人则负责收拾其他区域的玩具。这样可以锻炼幼儿的责任感和协调能力。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养成收拾玩具时检查的好习惯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通过提问的方式，引导幼儿了解在玩完玩具后，应该将玩具分类放回到柜子里。例如，“谁会把玩具弄丢呢？”“如果小朋友把玩具弄丢了，会有什么影响呢？”通过这些问题，让幼儿认识到玩完玩具后应该将其放回原处的重要性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引导幼儿了解玩过的玩具要将其放回原处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https://d.book118.com/917160050024006052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2024-09-25T13:53:00.392</cp:lastPrinted>
  <dcterms:created xsi:type="dcterms:W3CDTF">2024-09-25T05:53:00Z</dcterms:created>
  <dcterms:modified xsi:type="dcterms:W3CDTF">2024-09-25T05:53:02Z</dcterms:modified>
</cp:coreProperties>
</file>