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43706-6A59-4576-91B1-C24F1D3B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FBFF0-42C5-4D87-9F61-93C0D09B8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95828-8C00-4056-81F5-64048768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9C833-0A50-4D66-A41A-EFCB7DA3C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78816-BFEC-4FEF-8ADE-3569AFD97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9F64C7-8354-4811-A718-97E955B3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CE59B8-603F-4285-B7F5-F8F3EFFC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5F281-C74A-4299-87C2-3995D33B1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1BEE90-E0CE-4D52-B7BE-5DA9685F2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C8EF-AA4A-402B-9DB7-4D9D544DC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5371F-10BC-4887-9800-1DAFF6284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6100303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产程标准及处理\n## 1.新产程标准的背景及意义\n### 1.1新产程标准的产生背景\n### 1.2新产程标准的重要性\n### 1.3新产程标准对母婴健康的影响\n## 2.新产程标准的主要内容\n### 2.1新产程标准的基本定义与要求\n### 2.2新产程标准的产程阶段划分\n### 2.3新产程标准的处理措施与建议\n## 3.新产程标准的实施与推广\n### 3.1新产程标准的实施策略与方法\n### 3.2新产程标准的培训与教育\n### 3.3新产程标准的监督与评估\n## 4.新产程标准在临床实践中的应用\n### 4.1新产程标准在产程管理中的应用\n### 4.2新产程标准在母婴护理中的应用\n### 4.3新产程标准在剖宫产决策中的应用\n## 5.新产程标准的优势与挑战\n### 5.1新产程标准的优势与优点\n### 5.2新产程标准面临的挑战与问题\n### 5.3新产程标准的未来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新产程标准及处理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新产程标准的背景及意义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6" name="组合 17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应对产科医疗技术的快速发展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剖宫产技术的进步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催产药物的应用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胎儿监护技术的提高</a:t>
                </a:r>
                <a:endParaRPr/>
              </a:p>
            </p:txBody>
          </p:sp>
          <p:sp>
            <p:nvSpPr>
              <p:cNvPr id="1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降低母婴并发症的发生率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减少剖宫产率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降低新生儿窒息率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减少产后出血率</a:t>
                </a:r>
                <a:endParaRPr/>
              </a:p>
            </p:txBody>
          </p:sp>
          <p:sp>
            <p:nvSpPr>
              <p:cNvPr id="1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提高产科医疗服务质量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规范产程管理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提高母婴护理水平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优化产科资源配置</a:t>
                </a:r>
                <a:endParaRPr/>
              </a:p>
            </p:txBody>
          </p:sp>
          <p:sp>
            <p:nvSpPr>
              <p:cNvPr id="1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新产程标准的产生背景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促进母婴健康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保障母婴安全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提高新生儿生活质量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降低母婴并发症风险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提高产科医疗水平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规范产程管理流程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提高医务人员技术水平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优化产科资源配置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促进母婴护理行业的发展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提高母婴护理服务质量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推动母婴护理技术创新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提高母婴护理行业管理水平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降低母婴并发症的发生率</a:t>
                </a:r>
                <a:endParaRPr/>
              </a:p>
            </p:txBody>
          </p:sp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剖宫产率降低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新生儿窒息率降低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产后出血率降低</a:t>
                </a:r>
                <a:endParaRPr/>
              </a:p>
            </p:txBody>
          </p:sp>
        </p:grpSp>
        <p:grpSp>
          <p:nvGrpSpPr>
            <p:cNvPr id="21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提高母婴生活质量</a:t>
                </a:r>
                <a:endParaRPr/>
              </a:p>
            </p:txBody>
          </p:sp>
          <p:sp>
            <p:nvSpPr>
              <p:cNvPr id="21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母婴安全得到保障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新生儿生长发育得到改善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母婴心理健康得到关注</a:t>
                </a:r>
                <a:endParaRPr/>
              </a:p>
            </p:txBody>
          </p:sp>
        </p:grpSp>
        <p:grpSp>
          <p:nvGrpSpPr>
            <p:cNvPr id="21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促进母婴护理行业的发展</a:t>
                </a:r>
                <a:endParaRPr/>
              </a:p>
            </p:txBody>
          </p:sp>
          <p:sp>
            <p:nvSpPr>
              <p:cNvPr id="2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母婴护理服务质量提高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母婴护理技术创新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母婴护理行业管理水平提高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新产程标准的主要内容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新产程标准的定义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重新定义产程各阶段的时间范围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制定新的产程处理措施与建议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提出新的产程评估与监测方法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新产程标准的要求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严格遵循产程时间标准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合理应用产程处理措施与建议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加强产程监测与评估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新产程标准的基本定义与要求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从规律宫缩开始至宫口开全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时间范围为11-12小时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</a:t>
                </a:r>
                <a:endParaRPr/>
              </a:p>
            </p:txBody>
          </p:sp>
        </p:grpSp>
        <p:grpSp>
          <p:nvGrpSpPr>
            <p:cNvPr id="25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从宫口开全至胎儿娩出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时间范围为1-2小时</a:t>
                </a:r>
                <a:endParaRPr/>
              </a:p>
            </p:txBody>
          </p:sp>
          <p:sp>
            <p:nvSpPr>
              <p:cNvPr id="2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</a:t>
                </a:r>
                <a:endParaRPr/>
              </a:p>
            </p:txBody>
          </p:sp>
        </p:grpSp>
        <p:grpSp>
          <p:nvGrpSpPr>
            <p:cNvPr id="25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从胎儿娩出至胎盘娩出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时间范围为5-15分钟</a:t>
                </a:r>
                <a:endParaRPr/>
              </a:p>
            </p:txBody>
          </p:sp>
          <p:sp>
            <p:nvSpPr>
              <p:cNvPr id="25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</a:t>
                </a:r>
                <a:endParaRPr/>
              </a:p>
            </p:txBody>
          </p:sp>
        </p:grpSp>
      </p:grpSp>
      <p:pic>
        <p:nvPicPr>
          <p:cNvPr id="25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新产程标准的产程阶段划分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第一产程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密切观察宫缩与胎心情况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合理使用催产药物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及时调整分娩体位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第二产程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鼓励孕妇用力分娩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适时采用助产技术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加强胎儿监护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第三产程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尽快娩出胎盘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检查胎盘完整性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观察产后出血情况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新产程标准的处理措施与建议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新产程标准的实施与推广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制定实施计划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明确实施目标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制定实施时间表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分配实施任务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培训与教育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加强医务人员培训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提高医务人员对新产程标准的认识与理解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开展母婴护理人员培训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监督与评估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建立监督与评估机制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定期检查与评估实施情况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及时调整实施策略与方法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新产程标准的实施策略与方法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https://d.book118.com/917161003030006046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新产程标准及处理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2024-09-21T05:08:29.150</cp:lastPrinted>
  <dcterms:created xsi:type="dcterms:W3CDTF">2024-09-20T21:08:29Z</dcterms:created>
  <dcterms:modified xsi:type="dcterms:W3CDTF">2024-09-20T21:08:31Z</dcterms:modified>
</cp:coreProperties>
</file>