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D3D9A7-EBC2-487E-9F26-6EA91A8AC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33F9BC-8F6D-4639-8AE0-5B9F6F370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9B159-4C40-4261-81F3-7BC46CBB5D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16D41F-6A6D-4E1F-8B9E-5C274A7D7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221C61-5039-4511-94DB-8A72BFFAA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6626FD-56B7-486C-841A-9992D234B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E1B79A-416A-49E5-82D5-AD7D95831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97904D-33DB-46E6-84F9-04E2BB25F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662BA9-AD80-473C-86D0-5979934A5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A4F67E-9B66-4E37-8602-B19392468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B31042-0138-43AD-815C-F0381FE1B9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16201515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考编面试述职PPT\n## 1.护理考编面试概述及重要性\n### 1.1护理考编面试的定义与目的\n### 1.2护理考编面试的重要性及影响\n### 1.3护理考编面试的发展趋势与应对策略\n## 2.护理考编面试前的准备工作\n### 2.1了解考编面试的相关政策与信息\n### 2.2制定护理考编面试的复习计划与方法\n### 2.3提升护理专业技能与沟通能力\n## 3.护理考编面试过程中的关键技巧\n### 3.1自我介绍与岗位认知的呈现\n### 3.2护理实践案例分析的处理\n### 3.3护理团队协作与沟通能力的展示\n## 4.护理考编面试中的个人陈述与答辩\n### 4.1个人陈述的撰写与呈现技巧\n### 4.2答辩环节的准备与应对策略\n### 4.3个人陈述与答辩的实战案例分析\n## 5.护理考编面试后的跟进与反馈\n### 5.1面试后的自我评估与总结\n### 5.2收集面试反馈与信息\n### 5.3根据反馈调整复习计划与策略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护理考编面试述职PPT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护理考编面试概述及重要性</a:t>
            </a:r>
            <a:endParaRPr/>
          </a:p>
        </p:txBody>
      </p:sp>
      <p:sp>
        <p:nvSpPr>
          <p:cNvPr id="12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护理考编面试是选拔护理人员的一种方式</a:t>
                </a:r>
                <a:endParaRPr/>
              </a:p>
            </p:txBody>
          </p:sp>
          <p:sp>
            <p:nvSpPr>
              <p:cNvPr id="17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通过面试评估应聘者的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护理专业技能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团队协作能力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选拔具备一定素质和能力的护理人员</a:t>
                </a:r>
                <a:endParaRPr/>
              </a:p>
            </p:txBody>
          </p:sp>
          <p:sp>
            <p:nvSpPr>
              <p:cNvPr id="17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护理考编面试的目的</a:t>
                </a:r>
                <a:endParaRPr/>
              </a:p>
            </p:txBody>
          </p:sp>
          <p:sp>
            <p:nvSpPr>
              <p:cNvPr id="17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为医疗机构选拔合适的护理人员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保障患者权益</a:t>
                </a:r>
                <a:endParaRPr/>
              </a:p>
            </p:txBody>
          </p:sp>
          <p:sp>
            <p:nvSpPr>
              <p:cNvPr id="17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护理考编面试的定义与目的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护理考编面试的重要性及影响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护理考编面试的重要性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影响应聘者的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职业发展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工作稳定性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提高护理队伍的整体素质和能力</a:t>
                </a:r>
                <a:endParaRPr/>
              </a:p>
            </p:txBody>
          </p:sp>
          <p:pic>
            <p:nvPicPr>
              <p:cNvPr id="1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护理考编面试的影响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优质的面试选拔可以提高医疗机构的服务质量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优秀的护理人员可以提高患者满意度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增强医疗机构的竞争力</a:t>
                </a:r>
                <a:endParaRPr/>
              </a:p>
            </p:txBody>
          </p:sp>
          <p:pic>
            <p:nvPicPr>
              <p:cNvPr id="1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护理考编面试的发展趋势与应对策略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护理考编面试的发展趋势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面试形式越来越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多样化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个性化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面试内容更加关注应聘者的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综合素质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实际能力</a:t>
                </a:r>
                <a:endParaRPr/>
              </a:p>
            </p:txBody>
          </p:sp>
          <p:pic>
            <p:nvPicPr>
              <p:cNvPr id="20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护理考编面试的应对策略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专业知识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实践能力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的学习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团队协作能力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面试技巧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自我展示</a:t>
                </a:r>
                <a:endParaRPr/>
              </a:p>
            </p:txBody>
          </p:sp>
          <p:pic>
            <p:nvPicPr>
              <p:cNvPr id="20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0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护理考编面试前的准备工作</a:t>
            </a:r>
            <a:endParaRPr/>
          </a:p>
        </p:txBody>
      </p:sp>
      <p:sp>
        <p:nvSpPr>
          <p:cNvPr id="211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了解护理考编面试的政策</a:t>
                </a:r>
                <a:endParaRPr/>
              </a:p>
            </p:txBody>
          </p:sp>
          <p:sp>
            <p:nvSpPr>
              <p:cNvPr id="21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考试时间、地点、流程等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面试资格要求和评分标准</a:t>
                </a:r>
                <a:endParaRPr/>
              </a:p>
            </p:txBody>
          </p:sp>
          <p:sp>
            <p:nvSpPr>
              <p:cNvPr id="21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获取护理考编面试的信息</a:t>
                </a:r>
                <a:endParaRPr/>
              </a:p>
            </p:txBody>
          </p:sp>
          <p:sp>
            <p:nvSpPr>
              <p:cNvPr id="22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参加培训班和讲座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咨询已经参加过面试的前辈和同学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关注相关网站和公众号</a:t>
                </a:r>
                <a:endParaRPr/>
              </a:p>
            </p:txBody>
          </p:sp>
          <p:sp>
            <p:nvSpPr>
              <p:cNvPr id="22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了解考编面试的相关政策与信息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制定护理考编面试的复习计划与方法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制定护理考编面试的复习计划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合理安排复习时间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制定详细的学习计划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选择合适的复习方法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阅读专业书籍和资料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参加模拟面试和实战演练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复习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护理实践案例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常见问题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提升护理专业技能</a:t>
                </a:r>
                <a:endParaRPr/>
              </a:p>
            </p:txBody>
          </p:sp>
          <p:sp>
            <p:nvSpPr>
              <p:cNvPr id="2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护理理论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专业培训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实习</a:t>
                </a:r>
                <a:endParaRPr/>
              </a:p>
            </p:txBody>
          </p:sp>
          <p:sp>
            <p:nvSpPr>
              <p:cNvPr id="24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提高沟通能力</a:t>
                </a:r>
                <a:endParaRPr/>
              </a:p>
            </p:txBody>
          </p:sp>
          <p:sp>
            <p:nvSpPr>
              <p:cNvPr id="25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沟通技巧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心理调适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多参加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集体活动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团队合作</a:t>
                </a:r>
                <a:endParaRPr/>
              </a:p>
            </p:txBody>
          </p:sp>
          <p:sp>
            <p:nvSpPr>
              <p:cNvPr id="25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提升护理专业技能与沟通能力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护理考编面试过程中的关键技巧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自我介绍与岗位认知的呈现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自我介绍的呈现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简洁明了地介绍自己的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个人信息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教育背景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突出自己的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优势和特点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岗位认知的呈现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了解护理岗位的职责和要求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表达自己对这个岗位的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认识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期望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https://d.book118.com/917162015152006043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护理考编面试述职PPT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2024-09-17T21:14:18.796</cp:lastPrinted>
  <dcterms:created xsi:type="dcterms:W3CDTF">2024-09-17T13:14:18Z</dcterms:created>
  <dcterms:modified xsi:type="dcterms:W3CDTF">2024-09-17T13:14:20Z</dcterms:modified>
</cp:coreProperties>
</file>