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D1A4E-1C55-4DB6-AB1F-666DE6E87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C8F1D-E94E-4CA0-AD6E-F16392C3C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80872-DBB7-438F-9B1E-7AFAA718A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DC8D0-B2DA-43E1-A512-2F6FDD3A3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348F72-1F87-4D64-830E-7F05EADBF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DBC26A-82DC-48F6-AC0B-C6795C7C0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A6E7AE-17F3-4FF3-B2AF-5DB55C232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CCE01-6DDD-4E95-B9BA-5A99F20F3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B2413-61C5-43ED-9EFF-8128E6F93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265AA-0F9F-499B-9C85-4910A1A0E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AC49C-5ABA-4857-8C15-0496026C4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63064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生态环境保护建设项目实施方案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生态保护与恢复措施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环境污染治理措施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资源节约与循环利用措施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政策法规支持与保障体系构建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社会参与和宣传教育推广策略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项目实施进度安排与风险评估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随着工业化和城市化的快速发展，环境污染问题日益严重，包括大气污染、水体污染和土壤污染等。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生态破坏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资源过度消耗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人类活动对自然生态系统的干扰和破坏加剧，导致生物多样性丧失、生态功能退化。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对自然资源的过度开发和利用，使得许多资源面临枯竭的威胁。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改善环境质量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通过减少污染物排放、加强环境治理和保护措施，改善大气、水和土壤环境质量。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恢复生态系统功能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采取生态修复和保护措施，促进受损生态系统的恢复和重建，维护生态平衡。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推动经济社会发展与生态环境保护相协调，实现经济、社会和环境的可持续发展。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本项目将覆盖城市、农村和工业区等不同区域，涉及大气、水、土壤等多个环境领域。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项目计划分为短期、中期和长期三个阶段实施，每个阶段设定具体的目标和任务。短期目标主要关注紧急环境问题的解决，中期目标着重于生态系统的恢复和重建，长期目标则致力于构建可持续发展的生态环境。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8" r="22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实施范围和时间安排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生态保护与恢复措施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57" r="272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对受损或退化的生态系统进行植被恢复，包括植树造林、种草等措施，提高生态系统的稳定性和生态服务功能。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在适宜的地区进行大规模的造林工程，增加森林覆盖率，提高森林质量，促进生态系统的良性循环。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植被恢复与造林工程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造林工程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植被恢复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水土保持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采取工程措施和生物措施相结合的水土保持方法，如修建梯田、植树种草等，防止水土流失，保护土壤资源。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治理工程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对已经发生水土流失的地区进行综合治理，包括修建淤地坝、谷坊等工程措施，以及采取生物措施进行生态修复。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水土保持与治理工程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野生动植物保护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加强对野生动植物的保护和管理，严厉打击非法捕猎、贩卖野生动植物及其产品的行为。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生态廊道建设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构建生态廊道，连接破碎化的生态系统，促进物种迁徙和基因交流，维护生态系统的完整性和稳定性。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保护区建设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建立自然保护区、生态公园等，保护珍稀濒危物种及其栖息地，维护生物多样性。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生物多样性保护工程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环境污染治理措施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监测与应急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建立完善的大气环境质量监测网络，及时发现并应对污染事件。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通过改进生产工艺、使用清洁能源等方式，减少大气污染物的排放。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建设脱硫、脱硝、除尘等大气污染治理设施，确保污染物达标排放。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大气污染治理工程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通过建设污水处理厂、雨水收集利用设施等，实现污水的有效治理和资源化利用。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截污治污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采用生态浮岛、人工湿地等生态工程技术，恢复水体自净能力，改善水环境质量。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加强饮用水水源地保护，确保饮用水安全；推进节水型社会建设，提高水资源利用效率。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水资源保护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水污染治理工程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开展土壤污染状况详查，识别污染地块，实施风险管控措施，防止污染扩散。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治理修复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针对不同类型的污染地块，采用生物修复、化学修复、物理修复等技术手段，降低土壤中污染物含量。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土地利用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合理规划土地利用，严格用地准入管理，防止新增土壤污染；推进污染地块安全利用和治理修复。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土壤污染治理工程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资源节约与循环利用措施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https://d.book118.com/917163064033006031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2024-09-03T07:16:24.770</cp:lastPrinted>
  <dcterms:created xsi:type="dcterms:W3CDTF">2024-09-02T23:16:24Z</dcterms:created>
  <dcterms:modified xsi:type="dcterms:W3CDTF">2024-09-02T23:16:26Z</dcterms:modified>
</cp:coreProperties>
</file>