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A43AA-E18E-4324-BD43-2D72BDF02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B728A-2A75-4BB1-8117-318C38ACB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F579E-D1FA-42E4-BC08-BDD1F7E69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A1AD6-A6A6-4B2A-A1B0-BD73E97E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458CE2-0361-4857-AD9C-7166B7B1D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6BFFE8-15C2-419E-8B2C-A31EA5871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F9F1FD-5C02-479B-8728-0E0B5796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89B50-3B77-41C4-A69E-D528D29D0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00841-855D-44D7-82E7-A07DAD296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66C6F-61EF-4506-B611-73F2189C7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A2548-A1DD-49FE-B7B2-60E5F61F4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845" r:id="rId2"/>
    <p:sldLayoutId id="2147490846" r:id="rId3"/>
    <p:sldLayoutId id="2147490847" r:id="rId4"/>
    <p:sldLayoutId id="2147490848" r:id="rId5"/>
    <p:sldLayoutId id="2147490849" r:id="rId6"/>
    <p:sldLayoutId id="2147490850" r:id="rId7"/>
    <p:sldLayoutId id="2147490851" r:id="rId8"/>
    <p:sldLayoutId id="2147490852" r:id="rId9"/>
    <p:sldLayoutId id="2147490853" r:id="rId10"/>
    <p:sldLayoutId id="214749085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64060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少年散打职业生涯规划书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自我认知与目标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少年散打技能提升计划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比赛与竞技策略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职业发展与机会把握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家庭与学业平衡策略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风险与应对措施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自我认知与目标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少年散打背景介绍</a:t>
            </a:r>
            <a:endParaRPr lang="zh-CN" altLang="en-US"/>
          </a:p>
        </p:txBody>
      </p:sp>
      <p:sp>
        <p:nvSpPr>
          <p:cNvPr id="10489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少年散打运动员的选拔与培养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散打在青少年中的普及与推广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散打的起源与发展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散打的特点与优势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自身优劣势分析</a:t>
            </a:r>
            <a:endParaRPr lang="zh-CN" altLang="en-US"/>
          </a:p>
        </p:txBody>
      </p:sp>
      <p:sp>
        <p:nvSpPr>
          <p:cNvPr id="10490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目标：参加省级比赛并获得优异成绩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优势：身体素质好，有武术基础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劣势：缺乏比赛经验，技术水平有待提高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计划：加强技术训练，积累比赛经验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目标与方向确定</a:t>
            </a:r>
            <a:endParaRPr lang="zh-CN" altLang="en-US"/>
          </a:p>
        </p:txBody>
      </p:sp>
      <p:sp>
        <p:nvSpPr>
          <p:cNvPr id="104913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自我认知：了解自己的兴趣、优势和不足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目标设定：明确短期和长期目标，具体量化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方向选择：根据兴趣和职业规划选择适合自己的方向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行动计划：制定实现目标的计划和时间表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1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少年散打技能提升计划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基础技能全面提升</a:t>
            </a:r>
            <a:endParaRPr lang="zh-CN" altLang="en-US"/>
          </a:p>
        </p:txBody>
      </p:sp>
      <p:sp>
        <p:nvSpPr>
          <p:cNvPr id="104925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拳法技能：学习并掌握各种拳法技巧，如直拳、勾拳、摆拳等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抗击打能力：通过科学训练提高抗击打能力，增强身体耐力和抗击打能力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身法技能：学习并掌握各种身法技巧，如闪避、移动、转身等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腿法技能：学习并掌握各种腿法技巧，如正踢、侧踢、后踢等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专项技能突破</a:t>
            </a:r>
            <a:endParaRPr lang="zh-CN" altLang="en-US"/>
          </a:p>
        </p:txBody>
      </p:sp>
      <p:sp>
        <p:nvSpPr>
          <p:cNvPr id="1049338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耐力训练：通过长跑、游泳等练习提高耐力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力量训练：通过举重、俯卧撑等练习提高力量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速度训练：通过跑步、跳绳等练习提高速度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柔韧性训练：通过拉伸、瑜伽等练习提高柔韧性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抗击打能力训练：通过拳击、摔跤等练习提高抗击打能力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理论知识学习</a:t>
            </a:r>
            <a:endParaRPr lang="zh-CN" altLang="en-US"/>
          </a:p>
        </p:txBody>
      </p:sp>
      <p:sp>
        <p:nvSpPr>
          <p:cNvPr id="104941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散打损伤预防与处理：学习如何预防和处理散打运动中的损伤，保障运动安全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散打礼仪与武德修养：培养良好的礼仪和武德修养，树立正确的价值观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散打基本理论：介绍散打的基本原理、技术要领和战术策略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散打规则与裁判法：了解散打的比赛规则和裁判方法，提高比赛观赏水平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48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比赛与竞技策略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比赛规划与目标</a:t>
            </a:r>
            <a:endParaRPr lang="zh-CN" altLang="en-US"/>
          </a:p>
        </p:txBody>
      </p:sp>
      <p:sp>
        <p:nvSpPr>
          <p:cNvPr id="104954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比赛后的总结与反思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长期比赛目标与规划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比赛前的训练计划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比赛中的竞技策略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竞技策略与心理调适</a:t>
            </a:r>
            <a:endParaRPr lang="zh-CN" altLang="en-US"/>
          </a:p>
        </p:txBody>
      </p:sp>
      <p:sp>
        <p:nvSpPr>
          <p:cNvPr id="1049606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08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10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12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14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16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18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竞技策略：根据对手的特点制定相应的比赛策略，如有的对手网前实力强，有的对手后场跳杀实力强等。学会根据对手的变化而变化，做到随机应变。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0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心理调适：在比赛中保持冷静和自信，不要因为失败而影响比赛状态。学会在关键时刻稳住阵脚，不要急于求成。同时，要学会在比赛中调整自己的心态，保持最佳状态。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2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应对压力：在比赛中遇到压力时，要学会调整自己的呼吸和节奏，不要让压力影响自己的表现。同时，要学会在比赛中保持专注和耐心，不要因为一时的得失而影响整个比赛。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4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团队合作：在团队比赛中，要学会与队友沟通和协作，共同制定比赛策略。同时，要学会在比赛中互相支持和鼓励，共同面对挑战。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6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https://d.book118.com/917164060006006041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Office Theme</vt:lpstr>
      <vt:lpstr>少年散打职业生涯规划书</vt:lpstr>
      <vt:lpstr>目录</vt:lpstr>
      <vt:lpstr>自我认知与目标</vt:lpstr>
      <vt:lpstr>少年散打背景介绍</vt:lpstr>
      <vt:lpstr>自身优劣势分析</vt:lpstr>
      <vt:lpstr>目标与方向确定</vt:lpstr>
      <vt:lpstr>少年散打技能提升计划</vt:lpstr>
      <vt:lpstr>基础技能全面提升</vt:lpstr>
      <vt:lpstr>专项技能突破</vt:lpstr>
      <vt:lpstr>理论知识学习</vt:lpstr>
      <vt:lpstr>比赛与竞技策略</vt:lpstr>
      <vt:lpstr>比赛规划与目标</vt:lpstr>
      <vt:lpstr>竞技策略与心理调适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2024-09-13T17:20:48.943</cp:lastPrinted>
  <dcterms:created xsi:type="dcterms:W3CDTF">2024-09-13T09:20:48Z</dcterms:created>
  <dcterms:modified xsi:type="dcterms:W3CDTF">2024-09-13T09:20:51Z</dcterms:modified>
</cp:coreProperties>
</file>