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C7C33-AF6A-4323-B53F-671A6A9D2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8FEA9-A787-4478-A7E9-E48CCC1A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6693D-EC50-46FE-BB4D-DB7852DC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2A226-8ED0-4603-8536-CA69BAF3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312D0-E98D-46CF-9107-B911061D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0E8E5-E19E-4889-BADA-D91686017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00DC5-846A-4B0E-9C5F-5A298D1D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2F577-C3F8-46D2-BF2A-444A07B71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BC986-C2E4-4BE2-A694-8E0AD430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3ACCF-32C3-45EB-8BFE-A834CD88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C9EF5-E24E-48D9-8F6D-46D0FBD8E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415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指导患者咳嗽健康宣教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咳嗽的正确姿势与技巧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特殊人群的咳嗽注意事项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患者教育：如何应对长期咳嗽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咳嗽：是一种保护性反射动作，通过咳嗽可以清除呼吸道内的分泌物或异物，以保持呼吸道的通畅。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345" b="15345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无痰的咳嗽，常见于上呼吸道感染、支气管炎等。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有痰的咳嗽，常见于肺炎、慢性阻塞性肺疾病等。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57" r="35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如感冒、流感等病毒感染，以及细菌感染等。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如过敏性鼻炎、支气管哮喘等。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如烟雾、灰尘等刺激性气体，以及冷空气等物理刺激。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物理、化学刺激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如慢性阻塞性肺疾病、支气管炎、肺炎等呼吸系统疾病，以及心脏病、胃食管反流病等其他系统疾病也可能引起咳嗽。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咳嗽的正确姿势与技巧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83" r="2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坐姿咳嗽是一种常见的咳嗽姿势，有助于保护呼吸道和减轻咳嗽症状。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当患者坐着时，身体稍微前倾，将双手放在膝盖上，保持放松状态。咳嗽时，稍微用力收缩腹肌，同时深吸气，屏气3-5秒，然后用力咳嗽，将痰液排出。咳嗽时注意保持呼吸道通畅，避免呼吸道受压。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坐姿咳嗽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半卧位咳嗽有助于提高呼吸通畅度，减轻咳嗽症状。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患者取半卧位姿势，将头部和上半身抬高，呈45度角。咳嗽时，保持腹肌收缩，深吸气后屏气3-5秒，然后用力咳嗽，将痰液排出。注意保持呼吸道通畅，避免呼吸道受压。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半卧位咳嗽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侧卧位咳嗽有助于保护呼吸道，减轻咳嗽症状。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患者侧卧，将头部抬高，咳嗽时，收缩腹肌，深吸气后屏气3-5秒，然后用力咳嗽，将痰液排出。注意保持呼吸道通畅，避免呼吸道受压。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侧卧位咳嗽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正确的呼吸配合有助于提高咳嗽效果，减轻症状。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在咳嗽时，患者应配合正确的呼吸方式。深吸气后屏气3-5秒，然后用力咳嗽，将痰液排出。反复进行数次深呼吸和咳嗽，直至痰液排尽。注意呼吸要均匀、有节奏，避免过度用力或憋气。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咳嗽时的呼吸配合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咳嗽的预防与控制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室内空气湿度对呼吸道健康有重要影响，保持适宜的湿度有助于减少咳嗽的发生。建议使用加湿器或在房间放置一盆水，以保持室内湿度在40%-60%之间。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避免使用过于干燥的清洁剂或空气清新剂，以免刺激呼吸道，引发咳嗽。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保持室内空气湿度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避免刺激性食物和气体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刺激性食物如辛辣、油腻、过甜或过咸的食物可能刺激呼吸道，引发咳嗽。建议患者在饮食上尽量清淡，避免食用过多刺激性食物。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刺激性气体如烟雾、香水、花粉等也可能引发咳嗽。患者应尽量避免接触这些气体，如需接触应做好防护措施。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https://d.book118.com/917164151003006042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2024-09-15T01:38:20.324</cp:lastPrinted>
  <dcterms:created xsi:type="dcterms:W3CDTF">2024-09-14T17:38:20Z</dcterms:created>
  <dcterms:modified xsi:type="dcterms:W3CDTF">2024-09-14T17:38:22Z</dcterms:modified>
</cp:coreProperties>
</file>