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910F75-A405-4E99-A451-66660BD13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C733BB-C12D-4814-8E15-EA03A1EBF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C52D9A-AFAC-4C98-8C6D-897532ED7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D8B167-0ED5-4F21-881A-3BADFDC7A8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2589D8-989A-4542-9250-D57978DB2F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948329-6B28-429C-B9C8-46D4952949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5E3240-31FD-44A0-858F-B8C829AF1E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D9F237-1B85-4A7F-A0E3-7F983640EF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51B6DF-44BB-4973-9F12-ECE1CBB5E4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9802DA-3539-45C0-90F6-E0EC85A35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68171A-ED93-43FB-B2DF-03B7E72077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65133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心理危机评估中的多元文化态度与价值观</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多元文化态度与价值观概述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心理危机评估中的多元文化因素</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心理危机评估中的多元文化态度与价值观实践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心理危机评估中的多元文化态度与价值观挑战与对策</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全球化背景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随着全球化的加速，不同文化背景的人群交流日益频繁，多元文化态度与价值观在心理危机评估中的重要性日益凸显。</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心理健康需求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心理危机评估是心理健康服务的重要组成部分，对于不同文化背景的人群，需要关注其特定的文化需求和价值观。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文化敏感性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在心理危机评估中，文化敏感性是至关重要的。尊重和理解不同文化背景下的个体经验和观念，有助于提高评估的准确性和有效性。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提高评估准确性</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促进文化适应性</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增强评估有效性</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推动跨文化交流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多元文化态度与价值观在心理危机评估中的重要性</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了解和尊重不同文化背景下的个体的价值观、信仰和习俗，有助于更准确地评估其心理状况和需求。</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在心理危机评估中，关注个体的文化背景和价值观，有助于制定更符合其文化需求的心理干预措施。</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在心理危机评估中关注多元文化态度与价值观，有助于促进不同文化背景的人群之间的跨文化交流和理解。</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通过考虑多元文化因素，心理危机评估可以更有效地识别不同文化背景下的个体的心理问题和风险。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多元文化态度与价值观概述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尊重多样性</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开放包容</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平等对待</a:t>
            </a:r>
          </a:p>
        </p:txBody>
      </p:sp>
      <p:pic>
        <p:nvPicPr>
          <p:cNvPr id="5" name="Picture 5"/>
          <p:cNvPicPr>
            <a:picLocks noChangeAspect="1"/>
          </p:cNvPicPr>
          <p:nvPr/>
        </p:nvPicPr>
        <p:blipFill>
          <a:blip r:embed="rId2"/>
          <a:srcRect t="12406" b="1240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3076" b="307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833" r="833"/>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多元文化态度的定义与特点</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多元文化态度强调尊重不同文化、种族、性别、宗教等群体的差异性和多样性。</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持有多元文化态度的人愿意接纳和理解不同文化背景下的观念、价值观和行为方式。</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多元文化态度要求平等对待不同文化群体，不偏袒或歧视任何一个群体。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权力距离</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个人主义与集体主义</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不确定性规避</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价值观在多元文化中的体现</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不同文化对个体与集体的重视程度不同，个人主义和集体主义是两种典型的价值观。在多元文化中，需要平衡个人与集体的权益和需求。</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不同文化对权力和权威的认同程度不同，这影响着人们在组织和社会中的地位和角色。在多元文化中，需要尊重不同群体的权力距离观念。</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不同文化对不确定性的容忍程度不同，这影响着人们的决策方式和风险偏好。在多元文化中，需要理解并适应不同群体的不确定性规避倾向。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增强评估公正性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多元文化态度和价值观有助于评估者避免文化偏见和歧视，确保评估结果的公正性和客观性。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促进跨文化沟通</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具备多元文化态度和价值观的评估者能够更有效地与不同文化背景的个体进行沟通和交流，建立良好的评估关系。</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提高评估准确性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具备多元文化态度和价值观的评估者能够更准确地理解不同文化背景下的个体的心理危机状况和需求。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多元文化态度与价值观对心理危机评估的影响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心理危机评估中的多元文化因素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8" r="14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不同文化对心理危机的理解和应对方式存在差异，如集体主义文化强调家庭和社会的支持，而个人主义文化则更强调个人独立和自我调节。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文化价值观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文化背景影响语言和沟通方式，可能影响心理危机评估的准确性和有效性。例如，某些文化可能更倾向于使用非言语沟通方式，如面部表情和肢体语言。</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语言和沟通方式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移民、难民等群体可能面临文化适应问题，对心理危机的理解和应对方式可能受到原有文化和现有文化的双重影响。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文化适应和认同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文化背景对心理危机评估的影响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562" r="265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社会支持网络</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社会环境中的社会支持网络对心理危机评估至关重要。不同文化背景下的社会支持网络形式和强度可能存在差异，影响个体的心理危机应对能力。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社会经济地位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社会经济地位与心理危机风险密切相关。贫困、失业等社会经济压力可能导致心理危机的发生和加剧。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社会文化规范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社会文化规范对心理危机的认知和表达具有重要影响。某些文化可能更倾向于隐藏或掩饰心理问题，导致心理危机评估的困难。</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社会环境对心理危机评估的影响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https://d.book118.com/917165133016006035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2024-09-09T09:23:33.117</cp:lastPrinted>
  <dcterms:created xsi:type="dcterms:W3CDTF">2024-09-09T01:23:33Z</dcterms:created>
  <dcterms:modified xsi:type="dcterms:W3CDTF">2024-09-09T01:23:35Z</dcterms:modified>
</cp:coreProperties>
</file>