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57A7C-BC89-4919-A953-CD1D6A0A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8B9FD-F851-480D-8848-B71BAEE6C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96BAB-C72F-4E29-B189-674429A8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4B230-B95D-454F-BA8A-63950DD1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D7225-DE58-4AC6-9F28-DF9BA39F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AEA8A-CF09-4FA4-8C27-72603607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9B34F3-77E1-48A7-90C4-FB78FA78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2FB32-4510-4DE9-8F51-A1F1C04D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A1C20-F3A3-44C8-A5A9-5A584E83B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64FEF-EF43-4BAD-8799-0F0298FF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47F6-9D83-4CDA-B98E-2A29AD163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60611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肿瘤科护理创新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肿瘤科护理现状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创新护理技术在肿瘤科的应用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肿瘤科护理模式的创新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肿瘤科护理教育与培训的创新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肿瘤科护理管理的创新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肿瘤科护理研究的创新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肿瘤科护理是恶性肿瘤患者治疗过程中的重要组成部分，它能够提高患者的生存率和生活质量，减轻患者的痛苦和焦虑。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肿瘤科护理需要专业的知识和技能，包括肿瘤学、医学心理学、营养学等方面的知识，以及临床护理技能和沟通技巧等。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肿瘤科护理需要关注患者的心理和社会支持，为患者提供全面的护理服务，帮助患者度过治疗期和康复期。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当前肿瘤科护理面临着一些挑战，包括患者数量不断增加、护理人员短缺、护理质量不稳定等。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肿瘤科护理需要不断提高专业水平和服务质量，以满足患者的需求和提高患者的满意度。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513" b="105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肿瘤科护理需要加强与其他医疗专业的协作，以提高患者的治疗效果和生存率。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当前肿瘤科护理的挑战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随着医疗技术的不断进步和患者需求的不断提高，肿瘤科护理的发展趋势也在不断变化。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肿瘤科护理将更加注重个体化、精准化和全程化，为患者提供更加全面和专业的护理服务。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肿瘤科护理将更加注重与患者和家属的沟通和协作，提高患者的自我管理和自我保护能力。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肿瘤科护理将加强与其他医疗专业的协作和交流，共同推动肿瘤治疗技术的进步和发展。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创新护理技术在肿瘤科的应用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创新护理技术是指在肿瘤科护理领域中，通过引入新技术、新方法和新理念，以提高护理质量、优化护理流程和改善患者体验的护理实践。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创新性、实用性、科学性和人文关怀是创新护理技术的核心特点。这些技术旨在解决肿瘤科护理中的实际问题，提高工作效率，同时关注患者的身心需求，促进其康复和舒适。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利用信息技术和人工智能技术，开发智能护理系统，实现患者信息的实时采集、分析和反馈，为医护人员提供精准的护理决策支持。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根据患者的具体情况和需求，制定个性化的护理计划，包括营养支持、疼痛管理、心理疏导等方面，以提高患者的治疗效果和生活质量。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延续性护理模式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通过建立医院与社区之间的联动机制，实现患者出院后的延续性护理，包括定期随访、健康指导、康复训练等，以降低复发风险，提高患者的生活自理能力。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创新护理技术在肿瘤科的应用实例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创新护理技术的应用有助于提高肿瘤科护理的质量，减少并发症和感染风险，降低患者的痛苦和焦虑程度。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通过引入新技术和方法，优化肿瘤科护理的流程，提高工作效率，减轻医护人员的工作负担。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创新护理技术关注患者的身心需求，提供个性化、人性化的护理服务，改善患者就医体验，提高患者的满意度和信任度。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创新护理技术在肿瘤科的应用效果评估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肿瘤科护理模式的创新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根据患者的具体情况和需求，提供定制化的护理方案。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个性化护理模式强调对患者的个体差异进行评估，制定符合患者需求的护理计划，包括心理护理、疼痛管理、营养支持等方面。这种模式有助于提高患者的满意度和治疗效果，减少并发症的发生。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由医护人员、患者及其家属共同参与的护理模式。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联合护理模式注重医护人员、患者及其家属之间的沟通和协作，共同制定和执行护理计划。这种模式有助于提高患者的自我管理和参与度，增强治疗效果和康复效果。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联合护理模式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https://d.book118.com/917166061134006054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2024-09-29T01:47:57.087</cp:lastPrinted>
  <dcterms:created xsi:type="dcterms:W3CDTF">2024-09-28T17:47:57Z</dcterms:created>
  <dcterms:modified xsi:type="dcterms:W3CDTF">2024-09-28T17:47:59Z</dcterms:modified>
</cp:coreProperties>
</file>