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05EAF-3762-4AF9-9246-46FE995D8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EDE09-249B-4B2B-8308-C6C61A109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09D39-801A-4111-BB41-C21498DE6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A0415-B67F-43CC-8B4C-9DD379276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CA5782-B1D0-44CF-9C3A-8338C9E9F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E746BA-FB1D-45F6-9434-54D478964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7E17E2-092D-43E4-962C-9687CA7BC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4DD29-8CB4-4DFC-9A67-70A0A76A4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65409-E2DE-49CB-9CDC-B69936DE5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4C90C-CA10-4B89-BB27-CE8F0F0D0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5BE48-FA64-4DD7-BA24-86D8CEBFE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20004305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物业秩序安全培训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物业秩序安全基础知识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物业秩序安全防范措施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突发事件应对与处理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934" b="2093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保障业主生命财产安全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维护社区和谐稳定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提升物业服务品质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物业秩序安全是保障业主生活安宁和财产安全的重要措施，通过培训提高物业服务人员的安全意识和防范能力。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良好的物业秩序有助于维护社区的和谐稳定，减少邻里纠纷和治安问题，为业主创造一个安全、和谐的居住环境。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通过加强物业秩序安全培训，提高物业服务人员的专业素养和服务水平，从而提升物业服务品质，增强业主满意度。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物业秩序安全的重要性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提高物业服务人员的安全意识和防范能力，确保业主的生命财产安全。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增强物业服务人员的应急处理能力，及时应对突发事件和紧急情况。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规范物业服务人员的行为举止，提升物业服务品质和形象。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培训对象与范围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包括保安、门卫、清洁工、绿化工等物业服务人员，他们是保障物业秩序安全的主要力量。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业主委员会成员在物业管理中起到监督和协调作用，他们也需要了解物业秩序安全的相关知识和技能。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如物业管理公司领导、项目经理、安防部门人员等，他们需要了解物业秩序安全的整体情况和相关政策法规。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物业服务人员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业主委员会成员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其他相关人员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物业秩序安全基础知识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物业秩序安全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物业秩序安全涉及范围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物业秩序安全概念定义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指物业服务区域内，通过采取有效措施，维护公共秩序，保障物业服务对象的人身、财产安全，营造安全、和谐、稳定的居住环境。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包括但不限于物业服务区域的治安、消防、交通、环境卫生等方面。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25" r="289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085" r="250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《物业管理条例》、《消防法》、《治安管理处罚法》等。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相关法律法规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物业服务企业应遵守相关法律法规，建立健全物业秩序安全管理制度，采取有效措施保障物业服务区域内的人身、财产安全。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物业秩序安全法律法规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物业服务企业的责任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物业服务企业的义务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物业服务对象的义务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物业秩序安全责任与义务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对物业服务区域内的公共秩序进行维护，对违反公共秩序的行为进行制止，协助相关部门开展安全检查和应急处置工作。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遵守相关法律法规和物业管理制度，配合物业服务企业开展公共秩序维护工作，发现安全隐患及时向物业服务企业报告。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建立健全物业秩序安全管理制度，采取有效措施保障物业服务区域内的人身、财产安全，及时发现并消除安全隐患。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物业秩序安全防范措施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门禁卡管理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门禁设备维护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门禁使用培训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门禁系统管理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建立门禁卡管理制度，确保只有授权人员才能进出小区。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定期对门禁设备进行维护和保养，确保设备正常运行。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对物业员工和业主进行门禁使用培训，提高使用效率。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https://d.book118.com/917200043051006034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2024-09-08T05:18:25.979</cp:lastPrinted>
  <dcterms:created xsi:type="dcterms:W3CDTF">2024-09-07T21:18:26Z</dcterms:created>
  <dcterms:modified xsi:type="dcterms:W3CDTF">2024-09-07T21:18:27Z</dcterms:modified>
</cp:coreProperties>
</file>