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B07D6-1994-4945-ADA6-1B5D0732F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94E51-9722-4307-BF1B-F1F0A11A7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628ED-B491-4618-8BEF-AFEF58495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7CE59-A09F-4638-A6FF-63D480306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D3C7BF-181D-41BA-BCE3-B98767979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C33EEB-E49C-4291-8A6E-917FBF28F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1421A1-C79D-4BE6-9B50-F014923A5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38A1E-6560-45ED-9893-C749C4EC3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EC943-9A61-4259-A7AA-4B46A8775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4EDCF-861B-4370-A546-AAAE116BB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EE0F6-AAD2-4286-928C-6ED04B86C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200136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心理健康普查班会总结与反思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班会内容与实施过程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普查结果分析与解读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总结与感悟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776" r="387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学校为了更好地了解学生的心理健康状况，提高学生的心理素质，决定开展心理健康普查班会。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当前社会对心理健康的关注度日益提高，学生面临的心理压力和挑战也日益增多。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通过普查了解学生的心理健康状况，发现存在心理问题的学生，并提供及时的帮助和支持。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促进学生的身心健康，提高学生的心理素质，加强学校与学生之间的沟通和交流，为学校制定更加科学、合理的心理健康教育提供依据。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班会内容与实施过程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阐述心理健康的概念，强调心理健康对个人和社会的重要性。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普查目的与意义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介绍心理健康普查的目的和意义，包括早期发现和预防心理问题。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列举常见的心理问题，如焦虑、抑郁、压力等，并提供应对策略。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确定班会时间、地点、参与人员，准备相关资料和工具。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通过班级微信群、QQ群等渠道宣传班会主题和目的，提醒学生积极参与。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按照预定的时间和流程，有序开展班会活动，包括主题讲解、互动环节等。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总结班会内容，收集学生反馈，整理相关资料并归档。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宣传阶段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进行阶段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结束阶段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现场互动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分组讨论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7049" r="1704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9012" r="1901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在班会过程中设置提问环节，鼓励学生提出问题和建议。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通过问卷调查了解学生对心理健康普查的认知程度和需求。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组织学生分组讨论，分享自己的心理体验和应对策略。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分析典型案例，引导学生深入思考心理问题及其解决方案。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普查结果分析与解读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采用描述性统计、T检验、卡方检验等方法对普查数据进行处理和分析。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250" r="12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通过问卷调查、访谈等方式收集数据，确保数据真实可靠。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对数据进行清洗、整理和分类，确保数据质量。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https://d.book118.com/917200136046006051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2024-09-24T07:32:10.179</cp:lastPrinted>
  <dcterms:created xsi:type="dcterms:W3CDTF">2024-09-23T23:32:10Z</dcterms:created>
  <dcterms:modified xsi:type="dcterms:W3CDTF">2024-09-23T23:32:12Z</dcterms:modified>
</cp:coreProperties>
</file>