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914B6-18B4-47A8-B29B-3303BA027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871C3-03FB-47A4-A5A7-BBD9D89B1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8FD1D6-CB2E-4DC6-BAAA-1B94DF07E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DEC98-00A8-4BDE-8A38-DF9D14691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F73DA6-C362-4337-A273-C501E9F6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49F57-F2E7-4A71-8398-DE9638843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20AA2-F46F-408B-9532-5DE535D4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5AC3E-2569-47C5-9CD6-EF4448C28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A6764-1D21-4E81-A504-B3C8EA84B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0E15C3-F2F3-43B9-8D30-60CFFE250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C3BDD-82EF-4C1F-8437-0665DF913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20015014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学习商务礼仪心得体会优秀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商务礼仪基本概念与重要性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商务场合着装规范与技巧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言谈举止中展现专业素养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餐桌礼仪及宴请技巧掌握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商务会议策划与主持能力培养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跨文化交流中的礼仪差异处理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商务礼仪基本概念与重要性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商务礼仪定义及作用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商务礼仪是指在商业活动中，为了表示尊重、友善和合作而遵循的一系列行为规范和准则。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商务礼仪在商业活动中具有重要的作用，它能够展示个人和企业的专业素养，促进双方之间的信任和合作，为商业活动的成功奠定基础。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在职场中，要尊重他人的文化背景、宗教信仰、风俗习惯等，避免因为言行不当而引起误解或冲突。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个人形象是职场礼仪的重要组成部分，要保持干净、整洁、得体的着装和仪态，展现自信、专业的形象。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礼貌待人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在职场中，要以礼待人，使用礼貌用语，尊重他人的时间和隐私，展现友善、亲切的态度。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职场中遵循礼仪原则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通过学习商务礼仪，个人可以掌握正确的言行举止和社交技巧，展现出自信、专业、有素养的形象，从而赢得他人的尊重和信任。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提升个人形象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企业的形象是由员工的言行举止和企业的文化内涵共同构成的。员工遵循商务礼仪可以展现出企业的专业素养和文化底蕴，提升企业的整体形象和品牌价值。同时，良好的企业形象也有助于吸引客户和合作伙伴，促进企业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提升个人形象与企业形象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商务场合着装规范与技巧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西装外套与裤子颜色搭配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男士西装搭配要点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深色西装外套宜搭配同色系或深色裤子，避免颜色过于突兀。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衬衫与领带的搭配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衬衫颜色应简洁大方，领带颜色可相对鲜艳，但不宜过于花哨。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正式场合应穿黑色或深棕色皮鞋，避免穿运动鞋或休闲鞋。袜子颜色应与裤子或鞋子相协调。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鞋袜的选择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套装的选择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女士职业装以套装为主，颜色以黑、灰、藏青等稳重色调为佳。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衬衫与配饰的搭配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衬衫颜色可与套装同色系或选择白色等百搭色，配饰应简洁大方，避免过于繁琐。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鞋子的选择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正式场合应穿高跟鞋，颜色以黑、棕等深色系为主，避免穿运动鞋或休闲鞋。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女士职业装选择及注意事项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不同场合着装调整策略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会议场合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根据会议性质和重要程度选择着装，一般正式场合需着正装，注意服装的整洁和搭配。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商务拜访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拜访客户或合作伙伴时，应着正装以示尊重，同时注意个人形象和言行举止。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商务谈判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谈判场合需展现专业形象，建议选择深色系的正装，搭配简约的配饰和妆容。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商务晚宴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晚宴场合可适当放宽着装要求，但仍需注意服装的整洁和搭配。女士可选择礼服或套装，男士可穿西装或休闲西装。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言谈举止中展现专业素养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避免使用过于口语化或粗俗的语言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在商务场合中，使用过于口语化或粗俗的语言会给人留下不专业的印象，因此要避免使用。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用词准确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在商务场合中，使用专业术语和准确的词汇是非常重要的，这能够体现自己的专业素养和对行业的了解。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在表达自己的观点和想法时，要注意语言的条理性和逻辑性，确保对方能够准确理解自己的意思。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语言表达清晰准确，注意措辞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微笑是一种友好的表达方式，能够缓解商务场合中的紧张气氛，同时也能够展现自己的自信和友善。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保持微笑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在与他人交流时，要注意保持眼神交流，这能够体现自己的自信和尊重。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注意眼神交流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在商务场合中，要尽可能展现自己的友善和亲切，这能够拉近与他人的距离，建立良好的人际关系。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态度友善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保持微笑，友善待人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在商务场合中，倾听他人的意见和想法是非常重要的，这能够体现自己的尊重和开放心态。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倾听他人意见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92" b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即使他人的观点与自己不同，也要尊重并理解对方的立场和想法，避免产生不必要的争执和冲突。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在倾听他人意见的同时，也要给予积极的反馈和建议，这能够促进双方之间的沟通和合作。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倾听他人意见，尊重他人观点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餐桌礼仪及宴请技巧掌握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https://d.book118.com/917200150146006041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2024-09-14T18:43:40.973</cp:lastPrinted>
  <dcterms:created xsi:type="dcterms:W3CDTF">2024-09-14T10:43:40Z</dcterms:created>
  <dcterms:modified xsi:type="dcterms:W3CDTF">2024-09-14T10:43:43Z</dcterms:modified>
</cp:coreProperties>
</file>