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42489-EB9A-4412-8094-ADE30BC66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FB8F4-CDB6-467B-8CD1-0920873C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19AC6-B652-43C1-BB30-58419AF9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D9499-141C-4617-830C-609F09BD4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48D89-FDCE-446A-906E-7C761FFCB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C01FF-2808-45B8-88BF-E002D0CBF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D28EF-78FF-4EF9-A0D6-76DDC67B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A7005-36F5-4E5D-AFBC-B08D1EF6D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C7D07-6909-4013-8D37-A50A621C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4F413-079F-4A47-98CD-943736622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7906B-7B97-4BCB-9B38-DAA8B28B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201132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微笑服务助你成就非凡事业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微笑服务在职业生涯中的作用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如何做到微笑服务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微笑服务在团队协作中的应用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微笑服务在客户服务中的应用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微笑服务在个人成长中的作用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微笑服务不仅仅是一种表面的礼貌，更是一种内心的关爱和尊重，它要求服务人员发自内心地为顾客着想，提供优质的服务。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微笑服务是一种积极、热情、友好的服务态度，通过微笑和亲切的语言表达，让顾客感受到温暖和关注。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微笑服务能够提高服务人员的专业素养和服务质量，让顾客感受到更加周到、细致的服务。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增强顾客满意度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通过微笑服务，服务人员能够更好地与顾客进行沟通和交流，了解顾客的需求和意见，从而提供更加符合顾客期望的服务。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微笑服务是企业形象的重要组成部分，它能够展示企业的服务理念和品牌形象，提高企业的知名度和美誉度。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通过微笑服务，服务人员能够更好地与顾客建立信任和亲近感，从而提高顾客的购买意愿和忠诚度，促进销售业绩的提升。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在激烈的市场竞争中，微笑服务能够成为企业的一项核心竞争力，帮助企业赢得更多的市场份额和客户资源。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对于服务人员来说，提供优质的微笑服务不仅能够获得顾客的认可和赞誉，还能够提升个人的职业素养和综合能力，为个人的职业发展打下坚实的基础。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微笑服务在职业生涯中的作用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微笑能够拉近人与人之间的距离，使个人形象更加亲切、友善，有利于建立信任关系。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塑造亲和力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提升个人魅力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微笑可以传递出积极、乐观的心态，展现出自信的形象，从而赢得他人的尊重和认可。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微笑服务能够让人感受到温暖和善意，增加个人的吸引力，有助于在职业生涯中脱颖而出。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提升个人形象与魅力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通过微笑服务，个人能够逐渐克服内心的恐惧和不安，增强自信心，进而在职场中更加从容应对各种挑战。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微笑服务有助于缓解紧张情绪，使个人在表达观点时更加流畅、自然，提高沟通效率。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提高表达能力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微笑可以传递出积极、向上的信息，激发他人的共鸣和好感，有助于建立良好的职场关系。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传递积极信息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获取更多资源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良好的人际关系网络有助于个人获取更多的信息和资源，为职业发展提供更多机会和可能性。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通过微笑服务，个人能够更容易地与他人建立联系和信任，拓展人际关系网络，为职业发展打下坚实基础。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微笑服务可以促进团队成员之间的沟通和协作，增强团队凝聚力和战斗力，有助于个人在团队中取得更好的成绩。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拓展人际关系与资源网络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如何做到微笑服务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积极面对工作中的挑战和困难，将微笑作为应对压力的武器，传递正能量。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始终保持乐观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热爱自己的工作，将服务他人视为一种快乐，用热情感染每一位客户。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培养热情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站在客户的角度考虑问题，理解他们的需求和感受，以更贴心的服务赢得客户满意。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保持积极心态与乐观情绪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耐心倾听客户的需求和意见，不打断客户发言，给予充分的尊重。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用简洁明了的语言传达信息，避免使用过于专业的术语或复杂的词汇。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保持友善、亲切的语气，让客户感受到温暖和关怀。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友善语气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掌握沟通技巧与表达能力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https://d.book118.com/917201132130006042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2024-09-16T02:43:04.413</cp:lastPrinted>
  <dcterms:created xsi:type="dcterms:W3CDTF">2024-09-15T18:43:04Z</dcterms:created>
  <dcterms:modified xsi:type="dcterms:W3CDTF">2024-09-15T18:43:06Z</dcterms:modified>
</cp:coreProperties>
</file>