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A0989-3768-4653-B69C-7AACE374D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7CC5A-DFD3-4677-806D-0B77CA93C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2416B-44C6-48F3-92D5-7B3F97DF7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874BB-BBBF-44B1-BB63-9B5204905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36B43-FD4E-4EDF-BD28-ACF796943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322CBF-9DC4-466A-B030-7EE967A8B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7DEA3-24BF-4061-B4E7-9534F7F0C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610BA-975E-41E8-97A4-96038251D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600FC-DCBD-4FD2-BD49-86D3A2AF6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1229E-15B8-4A6C-9E7D-719F0263D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9A8BB-716F-43E6-A8F2-416115C34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1.jpeg" /><Relationship Id="rId3" Type="http://schemas.openxmlformats.org/officeDocument/2006/relationships/image" Target="../media/image32.jpeg" /><Relationship Id="rId4" Type="http://schemas.openxmlformats.org/officeDocument/2006/relationships/image" Target="../media/image3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20120016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机关中层干部述职报告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个人能力提升及自我评价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党风廉政建设及纪律遵守情况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对上级决策部署贯彻落实情况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未来工作计划及展望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本年度主要工作内容概述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主持并参与部门日常管理工作，确保各项任务顺利进行。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负责制定和执行部门年度工作计划，明确工作目标和时间节点。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组织开展各类会议和活动，推动部门内部沟通与协作。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深入基层调研，了解员工需求，提升员工满意度和凝聚力。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在本年度工作计划中，各项任务均按时完成，达成预期目标。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通过优化工作流程和提升工作效率，实现了部门整体绩效的提升。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在团队合作和沟通协调方面取得显著成效，促进了部门内部的和谐氛围。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积极参与公司各项活动，为企业文化建设做出了贡献。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完成任务及目标达成情况分析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提出并实施了一项创新性的项目管理方案，有效提高了项目执行效率和质量。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引入先进的绩效考核制度，激发了员工的积极性和创造力。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推行电子化办公，减少了纸质文档的使用，降低了办公成本并提高了工作效率。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通过开展培训和交流活动，提升了员工的业务水平和综合素质。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创新举措与实施效果评估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在工作中有时过于追求完美，导致一些任务进度受到影响。今后将更加注重时间管理和任务优先级划分。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在与外部合作伙伴的沟通和协调方面存在欠缺，将加强这方面的能力和技巧培养。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在团队建设和员工激励方面仍有不足，需进一步完善相关制度和措施。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针对新兴技术和行业趋势的了解不够深入，需要加强学习和研究。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6031" b="2603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5998" r="599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根据机关工作需求，合理组建专业团队，涵盖不同业务领域和专业技能，确保团队具备全面工作能力。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依据岗位职责和工作量，科学配置人员，实现人力资源的优化配置，提高工作效率。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形成了一支专业素质高、业务能力强、团结协作好的优秀团队。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团队建设成果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团队组建和人员配置现状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建立定期会议、工作交流、信息共享等沟通机制，保障团队成员之间的顺畅沟通。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推行跨部门、跨岗位协作，强化协同作战意识，提升整体工作效能。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通过沟通协作机制的搭建，团队成员之间合作更加紧密，工作效率得到显著提升。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沟通协作机制搭建与实践效果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加强团队文化建设，塑造共同价值观，增强团队成员的认同感和归属感。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组织丰富多彩的团队活动，增进团队成员之间的相互了解和信任，提高团队凝聚力。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活动开展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建立激励机制，表彰先进、鞭策后进，激发团队成员的积极性和创造力。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团队凝聚力培养举措汇报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下一步团队发展规划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根据机关工作需求和发展趋势，积极拓展新的业务领域，提升团队综合竞争力。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加强人才培养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注重人才培养和引进，打造高素质专业化团队，为机关工作提供有力的人才保障。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创新工作模式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探索创新工作模式和方法，提高团队工作效率和质量，推动机关工作不断取得新突破。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个人能力提升及自我评价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利用业余时间阅读相关书籍、文章，关注时事政治、社会热点，拓宽知识面和视野。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主动参加机关组织的各类培训活动，如领导力培训、公文写作培训等，不断提高自己的专业素质和技能水平。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向同事请教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在工作中遇到不懂的问题，及时向同事请教，学习他们的经验和做法，不断提高自己的工作能力。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知识技能学习与提高途径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积极参与团队协作，与同事保持良好的沟通和协作，共同完成各项工作任务。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认真履行岗位职责，按时完成各项工作任务，包括文件起草、会议组织、协调沟通等。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通过合理安排时间、优化工作流程等方式，提高工作效率，减少加班和压力。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岗位职责履行情况反思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充分发挥自己的专业知识和工作经验优势，为团队提供有价值的建议和意见。同时，注重培养自己的领导力和组织协调能力，更好地担任更高层次的职责。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个人优势发挥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在工作中有时过于追求完美，导致一些工作进度受到影响。未来需要更加注重时间管理和任务优先级划分，提高工作效率。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不足之处反思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制定更加合理的工作计划和时间表，合理分配时间和精力。同时，积极寻求同事和上级的反馈和建议，不断改进自己的工作方式和方法。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个人优势发挥及不足改进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https://d.book118.com/917201200163006054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2024-09-29T09:22:29.229</cp:lastPrinted>
  <dcterms:created xsi:type="dcterms:W3CDTF">2024-09-29T01:22:29Z</dcterms:created>
  <dcterms:modified xsi:type="dcterms:W3CDTF">2024-09-29T01:22:31Z</dcterms:modified>
</cp:coreProperties>
</file>