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8C61CA-E1F8-4A43-8F09-EE7A862EF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70305-ECAB-41CB-A824-2EC5ED7A6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8D139-8293-4031-A49A-F5CB85D81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F32421-BEA9-4EA1-9AFE-AC834C4B5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45C5BD-1BEF-4555-820D-17BFA550F0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6FEB0D-5425-441C-9516-133A4B0F29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E34BBE-446A-4A99-A2C5-9C42CB8CD8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9B46D-9A96-4E42-8D2B-7CD42F09A7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D7EB3B-5059-4551-B008-DE9608B12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6EF575-4CEA-439A-9A27-AF1DBEE49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75FEF3-0A02-4F2A-9FF6-4FF20B754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000020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员工满意度相关理论</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员工满意度概念及重要性</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员工满意度理论模型</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员工满意度调查与测量</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员工满意度提升策略</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员工满意度与组织绩效的关系</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研究展望与局限性</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员工满意度概念及重要性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员工满意度的定义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员工满意度是指员工对工作环境、工作条件、工作关系以及所从事的工作本身的满意程度。它反映了员工对工作和个人职业生涯的积极情感和态度。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员工满意度的构成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员工满意度通常包括对工作本身、薪资待遇、上级领导、同事关系、工作环境等方面的满意度。</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93" r="1799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高满意度的员工更愿意投入工作，具有更高的工作积极性和主动性，从而提高工作效率。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提高员工工作效率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员工满意度高，可以降低员工的离职意愿，提高员工的忠诚度和稳定性，从而减少企业因员工离职造成的损失。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减少员工离职率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员工满意度与企业的绩效和客户满意度密切相关。高满意度的员工更能提供高质量的服务和产品，从而提高客户满意度，最终对企业的绩效产生积极影响。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提高企业绩效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对个人职业生涯的影响</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员工满意度直接影响员工对工作的态度和职业发展。高满意度的员工更有信心和动力去追求职业发展，而低满意度的员工则可能产生消极情绪和职业倦怠。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对组织文化的影响</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员工满意度是组织文化的重要组成部分。高满意度的组织通常具有更积极、健康的文化氛围，有利于企业的长期发展。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对企业形象的影响</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员工满意度直接影响企业的形象和声誉。高满意度的企业更容易获得社会的认可和好评，从而有助于提升企业的品牌价值和市场竞争力。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员工满意度理论模型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激励因素与保健因素</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双因素理论由赫茨伯格提出，该理论认为员工满意和不满意的因素是分别独立的，并受到不同的激励。激励因素如工作本身、晋升、成就等，这些因素可以激发员工的积极性和工作动力，提高员工满意度。而保健因素如公司政策、工作环境、人际关系等，如果这些因素得不到满足，可能会导致员工不满，但即使满足也可能不会增加员工满意度。</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双因素理论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比较因素与满意度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公平理论主要关注员工对报酬和投入的公平感知。员工会将自己的投入（如努力、技能、经验等）与他人的投入进行比较，以及将自己的报酬（如工资、奖金、认可等）与他人的报酬进行比较。如果员工感到不公平，他们可能会感到不满，这可能影响他们的工作表现和满意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公平理论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期望值与满意度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期望理论认为员工满意度取决于他们期望得到的和实际得到的之间的差距。如果员工期望得到高水平的奖励或回报，并且实际得到的结果未能满足这些期望，他们可能会感到不满意。因此，组织需要了解员工的期望并尽可能满足这些期望，以提高员工满意度。</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期望理论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认知失调与满意度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认知失调理论认为人们有一种内在的动机去保持他们的信念和行为的一致性。当员工的行为与他们的信念或期望不一致时，他们可能会感到认知失调。组织可以通过提供信息和建议来帮助员工重新调整他们的信念和行为，以减少认知失调并提高员工满意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认知失调理论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员工满意度调查与测量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组织文化</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员工对组织文化的认同度，公司价值观的认可度，员工之间的合作关系等。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工作环境</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员工对办公设施的满意度，工作场所的安全性，环境的舒适性等。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培训与晋升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员工对培训机会的满意度，晋升机会的满意度，职业发展的可能性等。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工作本身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员工对工作的喜好程度，工作的挑战性，工作带来的成就感，工作的安全性等。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薪酬福利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员工对薪酬的满意度，福利的种类和数量，薪酬的公平性等。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员工满意度调查的内容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面谈法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通过与员工进行面对面的交流，了解他们对工作的满意度，优点是能够获得员工的真实想法和反馈，缺点是费时且需要较高的实施成本。</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问卷调查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通过发放问卷，让员工匿名填写对工作的满意度，优点是能够收集到员工的真实反馈，缺点是可能存在填写不认真或理解错误的情况。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观察法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通过观察员工在工作中的表现和行为，评估他们对工作的满意度，优点是能够直接观察到员工的工作状态，缺点是主观性较强。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6000" r="16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员工满意度调查的方法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https://d.book118.com/918000002064006040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2024-09-18T22:58:53.103</cp:lastPrinted>
  <dcterms:created xsi:type="dcterms:W3CDTF">2024-09-18T14:58:53Z</dcterms:created>
  <dcterms:modified xsi:type="dcterms:W3CDTF">2024-09-18T14:58:55Z</dcterms:modified>
</cp:coreProperties>
</file>