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01DAD-3D4E-48BF-8CA7-A8C9C45B44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282498-1EA0-4BF7-B923-361D9776FF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B0AF3C-BB89-47C0-886C-E8AC4DA796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C13CBE-6BD6-43C1-8D90-4C306F1544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EC1CC63-898E-4820-847F-18CEF43D07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5B2D778-42A1-40D0-A21B-2B33CFD90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29F09F-7D60-4C50-8AE2-4008A78BC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8C8ED-4859-476F-9A44-46CA1C5ACD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470DE8-3CB3-4C8E-A46E-0DEAC9E65A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D3DF5-F09B-4301-B270-45EEFA28F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EB34A0-F39D-4D10-9592-8F4BAFD9DA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800201702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《怎样正确刷牙》ppt课件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正确的刷牙方法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正确的牙膏选择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正确的刷牙工具选择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刷牙的注意事项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正确刷牙可以有效去除牙菌斑和细菌，预防口腔疾病如龋齿、牙周病等。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保持口腔卫生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425" r="104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维护身体健康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325" r="83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口腔健康与全身健康密切相关，口腔疾病可导致其他系统性疾病，如心脏病、糖尿病等。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拥有健康的牙齿和口腔可以让人更加自信地微笑和交流，提高生活质量。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为什么正确刷牙很重要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错误的刷牙方式可能导致牙釉质磨损，使牙齿变得脆弱，容易损坏。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0833" r="208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牙釉质磨损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过度用力或不当的刷牙方式可能损伤牙龈，导致牙龈萎缩或发炎。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牙龈损伤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不正确的刷牙方式可能导致口腔细菌滋生，引发口腔疾病。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口腔细菌滋生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错误的刷牙方式的危害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725" b="2172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如何正确刷牙的重要性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学习正确的刷牙方法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了解并掌握正确的刷牙方法，包括正确的握持牙刷姿势、刷毛角度、刷牙力度等。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定期更换牙刷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使用软毛牙刷，定期更换，以保持牙刷的清洁和有效性。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养成刷牙习惯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每天早晚刷牙，每次刷牙时间不少于2分钟，以充分清洁牙齿和牙龈。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正确的刷牙方法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0863" r="1086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124" r="231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确保牙刷与牙齿表面呈45度角，这样可以更好地清洁牙齿的表面和缝隙。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水平角度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在清洁牙齿的咀嚼面时，应使牙刷与牙齿垂直，深入牙缝进行清洁。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垂直角度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正确的刷牙角度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333" r="16333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使用轻柔的力度，避免过度用力导致牙龈损伤和牙齿磨损。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根据个人感受调整力度，确保既能清洁干净又不伤害牙齿。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适中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正确的刷牙力度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每次刷牙时间不少于2分钟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保证有足够的时间彻底清洁每一颗牙齿。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每个区域停留10-15秒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在清洁每个区域时，应保持一定的时间以确保牙齿得到充分清洁。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正确的刷牙时间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早晚各一次，这是保持口腔卫生的基本要求。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如有条件，餐后也可进行简单的牙刷或漱口清洁。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正确的刷牙频率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餐后可适当补充清洁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每天至少刷牙两次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正确的牙膏选择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3344" r="1334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含氟牙膏是预防蛀牙的有效工具，它能够增强牙齿的抗酸能力，保护牙齿免受蛀牙侵害。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含氟牙膏是经过大量研究证实的有效防蛀方法。它通过在牙釉质表面形成氟化物保护层，提高牙齿的抗酸能力，从而有效预防蛀牙。根据美国牙医协会的建议，儿童应使用含氟牙膏来预防蛀牙。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含氟牙膏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https://d.book118.com/918002017026006035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2024-09-13T21:11:46.465</cp:lastPrinted>
  <dcterms:created xsi:type="dcterms:W3CDTF">2024-09-13T13:11:46Z</dcterms:created>
  <dcterms:modified xsi:type="dcterms:W3CDTF">2024-09-13T13:11:48Z</dcterms:modified>
</cp:coreProperties>
</file>