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5DEB6-8720-4B24-BE82-0909F6D8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97C70-2029-4B9A-86AE-527579FB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F1843-2DEC-452C-9932-8F615453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2FEAD-609F-4934-BECC-0211AFB2E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320AD-0A3E-4B14-BE8B-7930F85D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8867E-B89B-4C57-B79E-D57761EDB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0D308-A1ED-4B98-9198-2A643EBA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94F75-21FD-4AAA-9D34-F5794D28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691FB-0840-4375-8346-46D0D083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C3330-A941-4DC8-A2B5-457B00EE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0EA57-7DD8-4719-A579-B17DF944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02067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护理专业课程与学习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护理专业的职业发展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护理专业是一门专注于提供健康护理和医疗照顾的学科，其目标是促进、维护和恢复人的健康。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护理专业具有高度的专业性、实践性和人文关怀性，要求从业者具备扎实的医学知识、技能和良好的人际沟通能力。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护理专业的历史可以追溯到古代，但现代护理专业的形成和发展主要是在19世纪中叶以后，伴随着医院和医疗技术的进步而发展起来的。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随着医疗技术的不断进步和社会对健康需求的不断提高，护理专业也在不断发展，从传统的疾病护理向更广泛的健康促进和疾病预防领域拓展。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护理专业可以根据不同的分类标准进行划分，如根据工作场所可以分为医院护理、社区护理、康复护理等；根据护理对象可以分为成人护理、儿童护理、老人护理等。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护理专业人员的职责包括提供病人护理、健康教育、病情监测、医疗文件记录等，同时还需要与医生、其他医护人员密切协作，共同为病人提供优质的医疗服务。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护理专业的分类与职责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护理专业课程与学习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解剖学与生理学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掌握生物学的基本概念、原理和实验技术，为后续医学课程奠定基础。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学习化学的基本理论、物质结构和性质，培养化学分析能力。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了解人体解剖结构和生理功能，为护理实践提供理论基础。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护理学导论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护理管理与法规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介绍护理专业的基本概念、发展历程和职业前景。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学习基本的护理技能，培养临床实践能力。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了解护理管理的基本原则和相关法规，培养护理管理能力。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实践课程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通过实习，将理论知识与实际工作相结合，提高护理技能和应对能力。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了解社区护理的需求和特点，培养在社区环境中提供护理服务的能力。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学习护理研究的基本方法，培养科研能力。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社区护理实践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教材与参考书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学习资源与技巧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利用网络平台获取最新的护理资讯、研究成果和实践经验。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采用多种学习方法，如小组讨论、案例分析、角色扮演等，提高学习效果。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选择权威的教材和参考书，系统学习护理专业知识。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护理专业的职业发展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https://d.book118.com/918002067127006031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2024-09-08T21:55:08.593</cp:lastPrinted>
  <dcterms:created xsi:type="dcterms:W3CDTF">2024-09-08T13:55:08Z</dcterms:created>
  <dcterms:modified xsi:type="dcterms:W3CDTF">2024-09-08T13:55:10Z</dcterms:modified>
</cp:coreProperties>
</file>