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14DD15-D02E-4362-A3B0-2F38A2B64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FE6728-078E-44D4-8EFB-D34691CEB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76BED5-28F7-4D5B-9225-36D2C4CA5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71A8A0-582B-41DC-9824-9CE20739F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6E4F8D-9B4C-45AE-BBD2-A241765AF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3957F7-3D1D-465D-82FF-4331F7056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85DD14-5128-44D1-8698-14D257E06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60EA8D-C768-4124-A51A-2E8AB0546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34043B-15AE-4321-B991-9A43DB3D7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38AFB5-CCCE-49C0-9BD3-DF2FE623B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B7D546-D154-4E65-A86C-4E316402B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00214012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动脉性溃疡治疗与护理PPT\n## 1.动脉性溃疡的基本概念与病因\n### 1.1动脉性溃疡的定义与分类\n### 1.2动脉性溃疡的发病原因及危险因素\n### 1.3动脉性溃疡的发病机制与病理生理\n## 2.动脉性溃疡的诊断与评估\n### 2.1动脉性溃疡的临床表现与诊断标准\n### 2.2动脉性溃疡的辅助检查与诊断方法\n### 2.3动脉性溃疡的病情评估与分级\n## 3.动脉性溃疡的治疗方法\n### 3.1药物治疗与抗血小板聚集药物\n### 3.2外科手术治疗与血管重建术\n### 3.3介入治疗与腔内支架植入术\n## 4.动脉性溃疡的护理策略\n### 4.1一般护理与创面护理\n### 4.2疼痛管理与健康教育\n### 4.3心理护理与康复指导\n## 5.动脉性溃疡的预防与健康管理\n### 5.1生活方式改善与风险控制\n### 5.2定期检查与早期干预\n### 5.3患者教育与团队协作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6800"/>
              <a:t>动脉性溃疡治疗与护理PPT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动脉性溃疡的基本概念与病因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动脉性溃疡的定义</a:t>
                </a:r>
                <a:endParaRPr/>
              </a:p>
            </p:txBody>
          </p:sp>
          <p:sp>
            <p:nvSpPr>
              <p:cNvPr id="18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由于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动脉供血不足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引起的皮肤溃疡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通常发生在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下肢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，尤其是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脚踝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脚趾</a:t>
                </a:r>
                <a:endParaRPr/>
              </a:p>
            </p:txBody>
          </p:sp>
          <p:sp>
            <p:nvSpPr>
              <p:cNvPr id="18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动脉性溃疡的分类</a:t>
                </a:r>
                <a:endParaRPr/>
              </a:p>
            </p:txBody>
          </p:sp>
          <p:sp>
            <p:nvSpPr>
              <p:cNvPr id="18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动脉粥样硬化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炎症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部位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下肢动脉性溃疡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上肢动脉性溃疡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内脏动脉性溃疡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急性动脉性溃疡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慢性动脉性溃疡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19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动脉性溃疡的定义与分类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动脉性溃疡的发病原因</a:t>
                </a:r>
                <a:endParaRPr/>
              </a:p>
            </p:txBody>
          </p:sp>
          <p:sp>
            <p:nvSpPr>
              <p:cNvPr id="20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动脉粥样硬化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：导致血管狭窄、闭塞，影响血流通畅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：长期高血压导致血管损伤，增加溃疡风险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糖尿病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：高血糖影响血管修复，加重溃疡病情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：吸烟导致血管收缩，影响血流通畅</a:t>
                </a:r>
                <a:endParaRPr/>
              </a:p>
            </p:txBody>
          </p:sp>
          <p:sp>
            <p:nvSpPr>
              <p:cNvPr id="20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动脉性溃疡的危险因素</a:t>
                </a:r>
                <a:endParaRPr/>
              </a:p>
            </p:txBody>
          </p:sp>
          <p:sp>
            <p:nvSpPr>
              <p:cNvPr id="20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：年龄增长，血管老化，发病风险增加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：男性发病率较高，可能与激素水平有关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：家族史中有动脉疾病患者，发病风险增加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生活方式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：高脂饮食、缺乏运动等不良生活方式，增加发病风险</a:t>
                </a:r>
                <a:endParaRPr/>
              </a:p>
            </p:txBody>
          </p:sp>
          <p:sp>
            <p:nvSpPr>
              <p:cNvPr id="20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动脉性溃疡的发病原因及危险因素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动脉性溃疡的发病机制</a:t>
                </a:r>
                <a:endParaRPr/>
              </a:p>
            </p:txBody>
          </p:sp>
          <p:sp>
            <p:nvSpPr>
              <p:cNvPr id="21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动脉供血不足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：导致皮肤缺血、缺氧，影响皮肤修复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炎症反应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：缺血缺氧诱发炎症反应，加重皮肤损伤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：皮肤损伤易感染，加重溃疡病情</a:t>
                </a:r>
                <a:endParaRPr/>
              </a:p>
            </p:txBody>
          </p:sp>
          <p:sp>
            <p:nvSpPr>
              <p:cNvPr id="21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动脉性溃疡的病理生理</a:t>
                </a:r>
                <a:endParaRPr/>
              </a:p>
            </p:txBody>
          </p:sp>
          <p:sp>
            <p:nvSpPr>
              <p:cNvPr id="22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血管病变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：动脉粥样硬化、炎症等导致血管狭窄、闭塞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皮肤病变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：缺血缺氧导致皮肤水肿、坏死、溃疡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神经病变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：动脉病变影响神经供血，导致感觉异常、疼痛</a:t>
                </a:r>
                <a:endParaRPr/>
              </a:p>
            </p:txBody>
          </p:sp>
          <p:sp>
            <p:nvSpPr>
              <p:cNvPr id="22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动脉性溃疡的发病机制与病理生理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动脉性溃疡的诊断与评估</a:t>
            </a:r>
            <a:endParaRPr/>
          </a:p>
        </p:txBody>
      </p:sp>
      <p:sp>
        <p:nvSpPr>
          <p:cNvPr id="23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动脉性溃疡的临床表现与诊断标准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动脉性溃疡的临床表现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：缺血性疼痛、静息痛等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皮肤溃疡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：皮肤破损、感染、坏死等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肢体缺血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：皮肤苍白、发凉、水肿等</a:t>
                </a:r>
                <a:endParaRPr/>
              </a:p>
            </p:txBody>
          </p:sp>
          <p:pic>
            <p:nvPicPr>
              <p:cNvPr id="2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动脉性溃疡的诊断标准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：有无高血压、糖尿病、吸烟等高危因素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临床表现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：疼痛、皮肤溃疡、肢体缺血等症状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辅助检查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：彩超、CTA、造影等检查结果</a:t>
                </a:r>
                <a:endParaRPr/>
              </a:p>
            </p:txBody>
          </p:sp>
          <p:pic>
            <p:nvPicPr>
              <p:cNvPr id="2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动脉性溃疡的辅助检查与诊断方法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动脉性溃疡的辅助检查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彩超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：检查血管狭窄、闭塞情况，评估血流状况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CTA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：三维重建血管图像，详细了解血管病变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造影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：直观显示血管病变，指导治疗方案</a:t>
                </a:r>
                <a:endParaRPr/>
              </a:p>
            </p:txBody>
          </p:sp>
          <p:pic>
            <p:nvPicPr>
              <p:cNvPr id="2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动脉性溃疡的诊断方法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临床诊断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：根据病史、临床表现进行诊断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影像学诊断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：利用彩超、CTA、造影等检查结果进行诊断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病理诊断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：皮肤溃疡组织活检，了解病理变化</a:t>
                </a:r>
                <a:endParaRPr/>
              </a:p>
            </p:txBody>
          </p:sp>
          <p:pic>
            <p:nvPicPr>
              <p:cNvPr id="2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动脉性溃疡的病情评估与分级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动脉性溃疡的病情评估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病因评估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：了解动脉粥样硬化、高血压、糖尿病等病因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溃疡评估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：评估溃疡大小、深度、感染程度等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肢体缺血评估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：评估肢体缺血程度、疼痛程度等</a:t>
                </a:r>
                <a:endParaRPr/>
              </a:p>
            </p:txBody>
          </p:sp>
          <p:pic>
            <p:nvPicPr>
              <p:cNvPr id="2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动脉性溃疡的分级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分级I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：轻度溃疡，愈合较快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分级II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：中度溃疡，愈合较慢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分级III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：重度溃疡，愈合困难，可能需要截肢</a:t>
                </a:r>
                <a:endParaRPr/>
              </a:p>
            </p:txBody>
          </p:sp>
          <p:pic>
            <p:nvPicPr>
              <p:cNvPr id="2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动脉性溃疡的治疗方法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药物治疗与抗血小板聚集药物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抗高血压药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：降低血压，减轻血管损伤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降糖药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：控制血糖，减轻糖尿病对血管的影响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抗感染药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：治疗感染，控制溃疡病情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抗血小板聚集药物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阿司匹林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：抑制血小板聚集，降低血栓形成风险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氯吡格雷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：抑制血小板聚集，降低血栓形成风险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替格瑞洛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：抑制血小板聚集，降低血栓形成风险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https://d.book118.com/918002140127006037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动脉性溃疡治疗与护理PPT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2024-09-17T21:18:36.392</cp:lastPrinted>
  <dcterms:created xsi:type="dcterms:W3CDTF">2024-09-17T13:18:36Z</dcterms:created>
  <dcterms:modified xsi:type="dcterms:W3CDTF">2024-09-17T13:18:38Z</dcterms:modified>
</cp:coreProperties>
</file>