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253E09-4BD7-4911-8F1D-E22D632C3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E5778C-0E14-438C-AB74-1B908C2F0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84B51B-0DCF-4084-AFBC-CF0D1D1BD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9835CE-7B2F-421F-9092-6F5A5D4EE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1A46BB-15CE-4E91-A628-5AA148DDC5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6A80C2-BF02-4574-911E-7FF8406D19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F36F7E-ACC7-4066-8F10-2EF5D3393E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32A56-3C95-47D2-B0AD-920EB2C9CF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CE587A-87AC-4D88-B0AE-4FFE18901F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B43D5-81A0-41B0-9B31-1670F41CF8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99ADB2-1B47-41CB-AB1D-C1AB674B9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03056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高效执行安全生产管理制度的关键要素</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2024-01-22</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安全生产管理制度的核心内容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高效执行安全生产管理制度的关键要素</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安全生产管理制度执行中的挑战与对策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高效执行安全生产管理制度的实践案例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通过规范生产流程和管理制度，减少事故和故障的发生，保障生产线的连续稳定运行，从而提高生产效率。</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提高生产效率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建立完善的安全生产管理制度，确保员工在生产过程中的生命安全和身体健康，减少工伤事故的发生。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保障员工安全</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417" r="18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企业作为社会的重要组成部分，有责任保障员工和社会的安全，通过高效执行安全生产管理制度，积极履行企业社会责任。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履行企业社会责任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81" r="2578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国家和地方政府制定了严格的安全生产法律法规，要求企业必须建立完善的安全生产管理制度，并确保其有效执行。</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法律法规要求</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通过安全生产管理制度的规范和执行，可以及时发现和消除生产过程中的安全隐患，有效预防事故的发生。</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预防事故发生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高效执行安全生产管理制度可以提升企业的安全管理水平和社会形象，增强客户对企业的信任度和市场竞争力。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提升企业形象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安全生产是企业可持续发展的重要保障，通过高效执行安全生产管理制度，可以确保企业的长期稳定发展。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安全生产管理制度的核心内容</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明确各级管理人员和操作人员的安全职责和权限，形成全员参与的安全生产管理体系。</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制定并落实安全生产责任追究制度，对违反安全规定的行为进行严肃处理。</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定期开展安全评估和审计，确保安全生产责任制的有效执行。</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50" r="16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加强安全文化建设，营造浓厚的安全氛围，提高员工的安全素质。</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对新员工进行三级安全教育，提高员工的安全意识和操作技能。</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定期开展安全培训和演练，提高员工的应急处置能力和自救互救能力。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安全教育和培训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安全检查和隐患排查</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制定安全检查制度，明确检查频次、内容和标准，确保各项安全措施得到有效执行。</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定期开展隐患排查和治理，对发现的安全隐患及时整改，防止事故发生。</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建立安全隐患报告和奖励制度，鼓励员工积极参与安全隐患的排查和治理。</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250" r="3125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制定应急预案和现场处置方案，明确应急处置流程和责任人。</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加强应急演练和培训，提高员工的应急处置能力和协同作战能力。</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发生事故后，迅速启动应急响应程序，组织救援和处置工作，最大限度减少事故损失。同时，按照“四不放过”原则进行事故调查和处理，总结经验教训，防止类似事故再次发生。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应急管理和事故处理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高效执行安全生产管理制度的关键要素</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领导重视和全员参与</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领导层的高度重视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企业领导应充分认识到安全生产的重要性，将安全生产纳入企业战略发展规划，并在实际工作中给予足够的关注和支持。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全员参与</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企业应建立全员参与的安全生产文化，通过培训、宣传等方式提高员工的安全意识和技能，确保每个员工都能参与到安全生产管理中来。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349" b="213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企业应建立完善的安全生产管理制度体系，包括安全生产责任制、安全操作规程、应急预案等，确保各项工作有章可循。</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企业应加强对制度执行情况的监督检查，对违反制度的行为进行严肃处理，确保制度的权威性和有效性。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制度完善和严格执行</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严格执行制度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建立健全的制度体系</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企业应建立定期和不定期的安全生产监督检查机制，对重点部位、关键环节进行重点检查，及时发现问题并督促整改。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加强监督检查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企业应建立安全生产考核评价机制，对各级管理人员和员工的安全生产工作进行考核评价，并根据考核结果进行奖惩。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考核评价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监督检查和考核评价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企业应不断总结经验教训，对安全生产管理制度进行持续改进，提高制度的针对性和实效性。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持续改进</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企业应关注行业发展趋势和新技术应用，积极探索安全生产管理的新模式、新方法，推动企业安全生产管理水平的不断提升。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创新发展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持续改进和创新发展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https://d.book118.com/918003056106006036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2024-09-16T02:22:20.706</cp:lastPrinted>
  <dcterms:created xsi:type="dcterms:W3CDTF">2024-09-15T18:22:20Z</dcterms:created>
  <dcterms:modified xsi:type="dcterms:W3CDTF">2024-09-15T18:22:22Z</dcterms:modified>
</cp:coreProperties>
</file>