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F63EA10-3C65-4F7F-904D-9AEE5C16BD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0542DF-7338-4EA6-BD07-C80B79936E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6ED3B5A-162F-49FD-9D28-719B9A1710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7ED80D5-3F39-4711-AFC1-5836682A43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33C238B-D11B-43DC-B7F5-2D557462CC0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0F3C68A-B3BD-431D-859C-8609CBC7277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2C84FCD-CEED-4F20-9A90-A1899D62FFC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C24352-7D92-4704-BD62-538467201A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9087D9-F2CF-4F8E-9EF1-B42CC78737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D72C55-55AB-434C-B471-E7749E3D5D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8F8FEA-5027-4F9C-AF77-45314ED019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8005010075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电力设备制造行业生产进度控制</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行业概述与发展趋势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生产进度控制重要性及挑战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生产计划制定与优化策略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物料供应管理与库存控制方法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车间现场管理与效率提升举措</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质量管理体系建设与持续改进路径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信息化手段在生产进度控制中应用前景</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行业概述与发展趋势</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电力设备制造行业是一个庞大的行业，近年来保持稳定增长，预计未来几年将持续扩大。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行业规模与增长</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50" r="16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行业结构</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技术水平</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50" r="16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行业主要由大型企业和中小型企业组成，大型企业具有技术和市场优势，中小型企业则灵活创新。</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电力设备制造行业技术不断更新，智能化、高效能、环保等成为技术发展的主要方向。</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电力设备制造行业现状及特点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3612" b="3612"/>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557" b="2557"/>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市场需求分析与预测</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市场需求</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随着全球能源转型和电力基础设施建设，电力设备市场需求持续增长，特别是在新能源、智能电网等领域。</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客户需求</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客户对电力设备的安全性、稳定性、能效等要求不断提高，对产品个性化、定制化需求增加。</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市场趋势</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电力设备市场将呈现数字化、智能化、绿色环保等发展趋势，同时新兴市场如非洲、东南亚等地区需求潜力巨大。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0938" r="10938"/>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行业竞争</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电力设备制造行业竞争激烈，国内外企业纷纷加大技术研发和市场拓展力度，以提高竞争力。</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合作与兼并重组</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行业内企业间的合作与兼并重组成为重要趋势，以实现资源共享、优势互补和扩大市场份额。</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发展趋势</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随着全球能源互联网和智能电网的建设，电力设备制造行业将朝着数字化、智能化、高效能方向发展，同时新兴市场将成为行业增长的重要动力。</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行业竞争格局与发展趋势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生产进度控制重要性及挑战</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通过有效的生产进度控制，企业能够确保产品按时交付，满足客户要求，维护良好的客户关系。</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确保交货期</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合理的生产进度安排可以避免生产过程中的浪费和不必要的等待时间，提高生产效率。</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提高生产效率</a:t>
            </a:r>
          </a:p>
        </p:txBody>
      </p:sp>
      <p:pic>
        <p:nvPicPr>
          <p:cNvPr id="10" name="Picture 10"/>
          <p:cNvPicPr>
            <a:picLocks noChangeAspect="1"/>
          </p:cNvPicPr>
          <p:nvPr/>
        </p:nvPicPr>
        <p:blipFill>
          <a:blip r:embed="rId3"/>
          <a:srcRect l="14292" r="1429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1875" r="218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通过对生产进度的实时监控和调整，企业可以更加合理地配置人力、物力等资源，实现资源的最优利用。</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优化资源配置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生产进度控制对企业意义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供应链不稳定</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原材料供应、零部件生产等环节的不稳定会影响生产计划的执行，增加生产进度控制难度。</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技术更新迅速</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电力设备制造技术更新换代速度快，企业需要不断调整生产流程和工艺，以适应市场需求和技术发展。</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市场需求波动</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电力设备市场需求受政策、经济等多重因素影响，波动较大，给生产进度控制带来困难。</a:t>
            </a:r>
          </a:p>
        </p:txBody>
      </p:sp>
      <p:pic>
        <p:nvPicPr>
          <p:cNvPr id="10" name="Picture 10"/>
          <p:cNvPicPr>
            <a:picLocks noChangeAspect="1"/>
          </p:cNvPicPr>
          <p:nvPr/>
        </p:nvPicPr>
        <p:blipFill>
          <a:blip r:embed="rId2"/>
          <a:srcRect l="16626" r="16626"/>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当前面临的主要挑战与问题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1875" r="218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促进可持续发展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合理的生产进度安排有助于企业实现绿色、低碳生产，推动行业可持续发展。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提升企业竞争力</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通过加强生产进度控制，企业能够更好地满足客户需求，提升市场竞争力。</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降低运营成本</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有效的生产进度控制可以减少资源浪费和库存积压，降低企业运营成本。</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加强生产进度控制必要性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生产计划制定与优化策略</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明确产品结构和工艺流程</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产品结构分析</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对电力设备的组成结构进行详细分析，包括主要部件、零件、原材料等，为后续的生产计划提供基础数据。</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工艺流程梳理</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根据产品结构，梳理出完整的生产工艺流程，明确每个工序的输入、输出、时间、资源等要素，为生产计划的制定提供依据。</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根据市场需求和产品特性，合理规划生产线的产能布局，确保生产能力与市场需求相匹配。</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综合考虑设备、人力、物料等资源的配置，确保生产计划的顺利执行。对关键资源进行重点保障，避免生产过程中的资源瓶颈。</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合理规划产能布局和资源配置</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资源配置</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产能规划</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先进排程技术</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引入先进的排程技术，如APS（高级计划与排程系统），对生产计划进行精细化管理和优化。</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计划优化</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利用排程技术，根据实时数据对生产计划进行调整和优化，提高生产计划的灵活性和适应性。同时，通过模拟仿真等手段，对生产计划进行预测和评估，确保计划的可行性和最优性。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555" r="2555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运用先进排程技术进行计划优化</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物料供应管理与库存控制方法</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https://d.book118.com/918005010075006031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2024-09-08T13:39:28.819</cp:lastPrinted>
  <dcterms:created xsi:type="dcterms:W3CDTF">2024-09-08T05:39:28Z</dcterms:created>
  <dcterms:modified xsi:type="dcterms:W3CDTF">2024-09-08T05:39:30Z</dcterms:modified>
</cp:coreProperties>
</file>