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C4543F-C7DD-4C7C-A20A-A9AE68961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9365A5-FD2C-411A-B407-C4B2A6F37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B4EA8E-34D6-4AB3-A56A-5D670C68E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307F5D-42D9-4274-B9FE-D12EF2FBAE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9A510D-D265-48F1-A943-1C901B589B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A44938-C45D-49F7-8D9E-E0555600E0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24FDC4-091A-4E08-A18E-430261A87E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D6E912-EC43-4E6D-B2C5-905C1C5248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4DBF5-E397-4C8B-9D88-74B3E35D7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49631-1407-4075-BA25-624D47085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1D2C9-4964-4900-989D-59613DE1B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050170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颈椎病中医健康宣教文案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颈椎病的基本知识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中医对颈椎病的认识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颈椎病的预防与保健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颈椎病的治疗与康复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常见误区与注意事项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颈椎病的基本知识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94" r="299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41033" r="4103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颈椎病分为神经根型、脊髓型、交感神经型和椎动脉型颈椎病。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颈椎间盘退行性变是颈椎病发生的主要原因，长期低头工作、颈部过度屈伸或旋转、年龄增长等因素均可诱发颈椎病。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颈椎间盘退行性变导致椎间隙变窄，关节突关节功能紊乱，椎间盘突出或膨出，椎体后缘增生，黄韧带肥厚等，进而压迫脊髓、神经、血管，引起相应症状和体征。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神经根型颈椎病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脊髓型颈椎病</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交感神经型颈椎病</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椎动脉型颈椎病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9" r="1654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颈部疼痛、僵硬，上肢放射痛、麻木，肌肉无力等。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下肢无力、僵硬，行走不稳，上肢精细动作障碍等。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头痛、头晕、恶心、呕吐、心悸、出汗异常等。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眩晕、头痛、视觉障碍等。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中医对颈椎病的认识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长时间低头、伏案工作、使用电脑等，导致颈椎长期处于屈曲状态，颈椎间盘压力增加，诱发颈椎病。</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长期姿势不正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颈部受到风寒湿邪的侵袭，导致气血不畅，筋脉拘挛，诱发颈椎病。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风寒湿邪侵袭</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792" b="12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随着年龄的增长，肝肾亏虚，筋骨衰退，颈椎间盘退变，诱发颈椎病。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病因病机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颈部疼痛、僵硬，活动受限，伴有头痛、恶寒等症状。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风寒痹阻型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气滞血瘀型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肝肾亏虚型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颈部刺痛、胀痛，活动受限，伴有头晕、失眠等症状。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颈部酸痛、乏力，活动受限，伴有腰膝酸软、头晕耳鸣等症状。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中医辨证分型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78" r="171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中药治疗与调理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根据不同证型，选用相应的中药汤剂或中成药进行治疗。</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采用中药药膏、中药热敷等外治方法，缓解颈部疼痛、僵硬等症状。</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通过针灸、推拿等中医治疗方法，舒缓颈部肌肉紧张，改善颈椎生理曲度。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进行适当的颈部运动和康复训练，增强颈部肌肉力量，改善颈椎稳定性。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中药内服</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中药外敷</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针灸推拿</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运动康复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颈椎病的预防与保健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https://d.book118.com/918005017023006035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2024-09-13T20:02:31.923</cp:lastPrinted>
  <dcterms:created xsi:type="dcterms:W3CDTF">2024-09-13T12:02:31Z</dcterms:created>
  <dcterms:modified xsi:type="dcterms:W3CDTF">2024-09-13T12:02:34Z</dcterms:modified>
</cp:coreProperties>
</file>