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C56C3-F6AD-4845-B5F4-C04EDA82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3FDCD-2500-4F31-A43A-51762BDC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9B749-3139-450C-A262-8AF4623D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3DDE-3856-405A-A88A-4221A478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6F9CE-5359-4409-A265-1D9BDE6C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21210-B1A7-4C87-927A-020026A9F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4924A-5EA7-4D80-872A-CA63F1C6B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658B1-7D19-4C5C-AB8B-FAA72C49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72B35-7A04-49F2-8C35-8DC996A10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52373-EFB0-4898-9A02-6A7047DC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1CC6C-89FE-4BEE-AAB0-99C0D07D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12057" y="641498"/>
            <a:ext cx="1832610" cy="1785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69631" y="2076769"/>
            <a:ext cx="1303655" cy="1303655"/>
          </a:xfrm>
          <a:custGeom>
            <a:rect l="l" t="t" r="r" b="b"/>
            <a:pathLst>
              <a:path w="1303655" h="1303654">
                <a:moveTo>
                  <a:pt x="1303225" y="651613"/>
                </a:moveTo>
                <a:lnTo>
                  <a:pt x="0" y="651613"/>
                </a:lnTo>
                <a:lnTo>
                  <a:pt x="1788" y="602982"/>
                </a:lnTo>
                <a:lnTo>
                  <a:pt x="7066" y="555321"/>
                </a:lnTo>
                <a:lnTo>
                  <a:pt x="15708" y="508758"/>
                </a:lnTo>
                <a:lnTo>
                  <a:pt x="27589" y="463418"/>
                </a:lnTo>
                <a:lnTo>
                  <a:pt x="42583" y="419426"/>
                </a:lnTo>
                <a:lnTo>
                  <a:pt x="60563" y="376908"/>
                </a:lnTo>
                <a:lnTo>
                  <a:pt x="81404" y="335992"/>
                </a:lnTo>
                <a:lnTo>
                  <a:pt x="104980" y="296802"/>
                </a:lnTo>
                <a:lnTo>
                  <a:pt x="131164" y="259464"/>
                </a:lnTo>
                <a:lnTo>
                  <a:pt x="159831" y="224106"/>
                </a:lnTo>
                <a:lnTo>
                  <a:pt x="190854" y="190852"/>
                </a:lnTo>
                <a:lnTo>
                  <a:pt x="224108" y="159829"/>
                </a:lnTo>
                <a:lnTo>
                  <a:pt x="259467" y="131162"/>
                </a:lnTo>
                <a:lnTo>
                  <a:pt x="296804" y="104978"/>
                </a:lnTo>
                <a:lnTo>
                  <a:pt x="335994" y="81402"/>
                </a:lnTo>
                <a:lnTo>
                  <a:pt x="376911" y="60562"/>
                </a:lnTo>
                <a:lnTo>
                  <a:pt x="419429" y="42581"/>
                </a:lnTo>
                <a:lnTo>
                  <a:pt x="463421" y="27588"/>
                </a:lnTo>
                <a:lnTo>
                  <a:pt x="508762" y="15707"/>
                </a:lnTo>
                <a:lnTo>
                  <a:pt x="555326" y="7065"/>
                </a:lnTo>
                <a:lnTo>
                  <a:pt x="602991" y="1787"/>
                </a:lnTo>
                <a:lnTo>
                  <a:pt x="651613" y="0"/>
                </a:lnTo>
                <a:lnTo>
                  <a:pt x="700245" y="1787"/>
                </a:lnTo>
                <a:lnTo>
                  <a:pt x="747904" y="7065"/>
                </a:lnTo>
                <a:lnTo>
                  <a:pt x="794467" y="15707"/>
                </a:lnTo>
                <a:lnTo>
                  <a:pt x="839808" y="27589"/>
                </a:lnTo>
                <a:lnTo>
                  <a:pt x="883800" y="42582"/>
                </a:lnTo>
                <a:lnTo>
                  <a:pt x="926317" y="60563"/>
                </a:lnTo>
                <a:lnTo>
                  <a:pt x="967233" y="81403"/>
                </a:lnTo>
                <a:lnTo>
                  <a:pt x="1006423" y="104979"/>
                </a:lnTo>
                <a:lnTo>
                  <a:pt x="1043760" y="131163"/>
                </a:lnTo>
                <a:lnTo>
                  <a:pt x="1079119" y="159830"/>
                </a:lnTo>
                <a:lnTo>
                  <a:pt x="1112373" y="190853"/>
                </a:lnTo>
                <a:lnTo>
                  <a:pt x="1143396" y="224107"/>
                </a:lnTo>
                <a:lnTo>
                  <a:pt x="1172063" y="259466"/>
                </a:lnTo>
                <a:lnTo>
                  <a:pt x="1198247" y="296803"/>
                </a:lnTo>
                <a:lnTo>
                  <a:pt x="1221822" y="335993"/>
                </a:lnTo>
                <a:lnTo>
                  <a:pt x="1242663" y="376910"/>
                </a:lnTo>
                <a:lnTo>
                  <a:pt x="1260643" y="419427"/>
                </a:lnTo>
                <a:lnTo>
                  <a:pt x="1275637" y="463419"/>
                </a:lnTo>
                <a:lnTo>
                  <a:pt x="1287518" y="508759"/>
                </a:lnTo>
                <a:lnTo>
                  <a:pt x="1296160" y="555323"/>
                </a:lnTo>
                <a:lnTo>
                  <a:pt x="1301438" y="602983"/>
                </a:lnTo>
                <a:lnTo>
                  <a:pt x="1303225" y="651613"/>
                </a:lnTo>
                <a:close/>
              </a:path>
              <a:path w="1303655" h="1303654">
                <a:moveTo>
                  <a:pt x="1303225" y="651613"/>
                </a:moveTo>
                <a:close/>
              </a:path>
              <a:path w="1303655" h="1303654">
                <a:moveTo>
                  <a:pt x="651612" y="1303225"/>
                </a:moveTo>
                <a:lnTo>
                  <a:pt x="602982" y="1301438"/>
                </a:lnTo>
                <a:lnTo>
                  <a:pt x="555322" y="1296160"/>
                </a:lnTo>
                <a:lnTo>
                  <a:pt x="508759" y="1287518"/>
                </a:lnTo>
                <a:lnTo>
                  <a:pt x="463418" y="1275637"/>
                </a:lnTo>
                <a:lnTo>
                  <a:pt x="419426" y="1260643"/>
                </a:lnTo>
                <a:lnTo>
                  <a:pt x="376909" y="1242663"/>
                </a:lnTo>
                <a:lnTo>
                  <a:pt x="335993" y="1221822"/>
                </a:lnTo>
                <a:lnTo>
                  <a:pt x="296803" y="1198247"/>
                </a:lnTo>
                <a:lnTo>
                  <a:pt x="259465" y="1172062"/>
                </a:lnTo>
                <a:lnTo>
                  <a:pt x="224107" y="1143396"/>
                </a:lnTo>
                <a:lnTo>
                  <a:pt x="190853" y="1112372"/>
                </a:lnTo>
                <a:lnTo>
                  <a:pt x="159829" y="1079119"/>
                </a:lnTo>
                <a:lnTo>
                  <a:pt x="131163" y="1043760"/>
                </a:lnTo>
                <a:lnTo>
                  <a:pt x="104979" y="1006423"/>
                </a:lnTo>
                <a:lnTo>
                  <a:pt x="81403" y="967233"/>
                </a:lnTo>
                <a:lnTo>
                  <a:pt x="60562" y="926316"/>
                </a:lnTo>
                <a:lnTo>
                  <a:pt x="42582" y="883799"/>
                </a:lnTo>
                <a:lnTo>
                  <a:pt x="27588" y="839807"/>
                </a:lnTo>
                <a:lnTo>
                  <a:pt x="15707" y="794466"/>
                </a:lnTo>
                <a:lnTo>
                  <a:pt x="7065" y="747903"/>
                </a:lnTo>
                <a:lnTo>
                  <a:pt x="1787" y="700243"/>
                </a:lnTo>
                <a:lnTo>
                  <a:pt x="0" y="651613"/>
                </a:lnTo>
                <a:lnTo>
                  <a:pt x="1303225" y="651613"/>
                </a:lnTo>
                <a:lnTo>
                  <a:pt x="1301438" y="700243"/>
                </a:lnTo>
                <a:lnTo>
                  <a:pt x="1296160" y="747903"/>
                </a:lnTo>
                <a:lnTo>
                  <a:pt x="1287518" y="794467"/>
                </a:lnTo>
                <a:lnTo>
                  <a:pt x="1275637" y="839807"/>
                </a:lnTo>
                <a:lnTo>
                  <a:pt x="1260643" y="883799"/>
                </a:lnTo>
                <a:lnTo>
                  <a:pt x="1242663" y="926316"/>
                </a:lnTo>
                <a:lnTo>
                  <a:pt x="1221822" y="967233"/>
                </a:lnTo>
                <a:lnTo>
                  <a:pt x="1198246" y="1006423"/>
                </a:lnTo>
                <a:lnTo>
                  <a:pt x="1172062" y="1043760"/>
                </a:lnTo>
                <a:lnTo>
                  <a:pt x="1143396" y="1079119"/>
                </a:lnTo>
                <a:lnTo>
                  <a:pt x="1112372" y="1112373"/>
                </a:lnTo>
                <a:lnTo>
                  <a:pt x="1079118" y="1143396"/>
                </a:lnTo>
                <a:lnTo>
                  <a:pt x="1043760" y="1172062"/>
                </a:lnTo>
                <a:lnTo>
                  <a:pt x="1006422" y="1198247"/>
                </a:lnTo>
                <a:lnTo>
                  <a:pt x="967233" y="1221822"/>
                </a:lnTo>
                <a:lnTo>
                  <a:pt x="926316" y="1242663"/>
                </a:lnTo>
                <a:lnTo>
                  <a:pt x="883799" y="1260643"/>
                </a:lnTo>
                <a:lnTo>
                  <a:pt x="839807" y="1275637"/>
                </a:lnTo>
                <a:lnTo>
                  <a:pt x="794466" y="1287518"/>
                </a:lnTo>
                <a:lnTo>
                  <a:pt x="747903" y="1296160"/>
                </a:lnTo>
                <a:lnTo>
                  <a:pt x="700243" y="1301438"/>
                </a:lnTo>
                <a:lnTo>
                  <a:pt x="651612" y="1303225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405043" y="2076769"/>
            <a:ext cx="1348105" cy="1348105"/>
          </a:xfrm>
          <a:custGeom>
            <a:rect l="l" t="t" r="r" b="b"/>
            <a:pathLst>
              <a:path w="1348104" h="1348104">
                <a:moveTo>
                  <a:pt x="673985" y="0"/>
                </a:moveTo>
                <a:close/>
              </a:path>
              <a:path w="1348104" h="1348104">
                <a:moveTo>
                  <a:pt x="1347971" y="673986"/>
                </a:moveTo>
                <a:lnTo>
                  <a:pt x="0" y="673986"/>
                </a:lnTo>
                <a:lnTo>
                  <a:pt x="1693" y="625852"/>
                </a:lnTo>
                <a:lnTo>
                  <a:pt x="6693" y="578632"/>
                </a:lnTo>
                <a:lnTo>
                  <a:pt x="14889" y="532439"/>
                </a:lnTo>
                <a:lnTo>
                  <a:pt x="26164" y="487388"/>
                </a:lnTo>
                <a:lnTo>
                  <a:pt x="40406" y="443593"/>
                </a:lnTo>
                <a:lnTo>
                  <a:pt x="57501" y="401167"/>
                </a:lnTo>
                <a:lnTo>
                  <a:pt x="77333" y="360225"/>
                </a:lnTo>
                <a:lnTo>
                  <a:pt x="99790" y="320881"/>
                </a:lnTo>
                <a:lnTo>
                  <a:pt x="124757" y="283248"/>
                </a:lnTo>
                <a:lnTo>
                  <a:pt x="152120" y="247442"/>
                </a:lnTo>
                <a:lnTo>
                  <a:pt x="181765" y="213575"/>
                </a:lnTo>
                <a:lnTo>
                  <a:pt x="213578" y="181762"/>
                </a:lnTo>
                <a:lnTo>
                  <a:pt x="247445" y="152117"/>
                </a:lnTo>
                <a:lnTo>
                  <a:pt x="283251" y="124755"/>
                </a:lnTo>
                <a:lnTo>
                  <a:pt x="320884" y="99788"/>
                </a:lnTo>
                <a:lnTo>
                  <a:pt x="360228" y="77331"/>
                </a:lnTo>
                <a:lnTo>
                  <a:pt x="401171" y="57499"/>
                </a:lnTo>
                <a:lnTo>
                  <a:pt x="443596" y="40405"/>
                </a:lnTo>
                <a:lnTo>
                  <a:pt x="487392" y="26163"/>
                </a:lnTo>
                <a:lnTo>
                  <a:pt x="532443" y="14887"/>
                </a:lnTo>
                <a:lnTo>
                  <a:pt x="578636" y="6692"/>
                </a:lnTo>
                <a:lnTo>
                  <a:pt x="625857" y="1692"/>
                </a:lnTo>
                <a:lnTo>
                  <a:pt x="673985" y="0"/>
                </a:lnTo>
                <a:lnTo>
                  <a:pt x="722119" y="1692"/>
                </a:lnTo>
                <a:lnTo>
                  <a:pt x="769340" y="6693"/>
                </a:lnTo>
                <a:lnTo>
                  <a:pt x="815532" y="14888"/>
                </a:lnTo>
                <a:lnTo>
                  <a:pt x="860583" y="26163"/>
                </a:lnTo>
                <a:lnTo>
                  <a:pt x="904378" y="40405"/>
                </a:lnTo>
                <a:lnTo>
                  <a:pt x="946804" y="57500"/>
                </a:lnTo>
                <a:lnTo>
                  <a:pt x="987746" y="77332"/>
                </a:lnTo>
                <a:lnTo>
                  <a:pt x="1027090" y="99789"/>
                </a:lnTo>
                <a:lnTo>
                  <a:pt x="1064723" y="124756"/>
                </a:lnTo>
                <a:lnTo>
                  <a:pt x="1100529" y="152118"/>
                </a:lnTo>
                <a:lnTo>
                  <a:pt x="1134396" y="181763"/>
                </a:lnTo>
                <a:lnTo>
                  <a:pt x="1166209" y="213576"/>
                </a:lnTo>
                <a:lnTo>
                  <a:pt x="1195854" y="247443"/>
                </a:lnTo>
                <a:lnTo>
                  <a:pt x="1223216" y="283250"/>
                </a:lnTo>
                <a:lnTo>
                  <a:pt x="1248183" y="320882"/>
                </a:lnTo>
                <a:lnTo>
                  <a:pt x="1270640" y="360226"/>
                </a:lnTo>
                <a:lnTo>
                  <a:pt x="1290472" y="401169"/>
                </a:lnTo>
                <a:lnTo>
                  <a:pt x="1307566" y="443594"/>
                </a:lnTo>
                <a:lnTo>
                  <a:pt x="1321808" y="487390"/>
                </a:lnTo>
                <a:lnTo>
                  <a:pt x="1333083" y="532440"/>
                </a:lnTo>
                <a:lnTo>
                  <a:pt x="1341279" y="578633"/>
                </a:lnTo>
                <a:lnTo>
                  <a:pt x="1346279" y="625853"/>
                </a:lnTo>
                <a:lnTo>
                  <a:pt x="1347971" y="673986"/>
                </a:lnTo>
                <a:close/>
              </a:path>
              <a:path w="1348104" h="1348104">
                <a:moveTo>
                  <a:pt x="673985" y="1347971"/>
                </a:moveTo>
                <a:lnTo>
                  <a:pt x="625852" y="1346279"/>
                </a:lnTo>
                <a:lnTo>
                  <a:pt x="578632" y="1341278"/>
                </a:lnTo>
                <a:lnTo>
                  <a:pt x="532440" y="1333083"/>
                </a:lnTo>
                <a:lnTo>
                  <a:pt x="487389" y="1321808"/>
                </a:lnTo>
                <a:lnTo>
                  <a:pt x="443594" y="1307566"/>
                </a:lnTo>
                <a:lnTo>
                  <a:pt x="401168" y="1290471"/>
                </a:lnTo>
                <a:lnTo>
                  <a:pt x="360226" y="1270639"/>
                </a:lnTo>
                <a:lnTo>
                  <a:pt x="320881" y="1248182"/>
                </a:lnTo>
                <a:lnTo>
                  <a:pt x="283249" y="1223216"/>
                </a:lnTo>
                <a:lnTo>
                  <a:pt x="247442" y="1195853"/>
                </a:lnTo>
                <a:lnTo>
                  <a:pt x="213575" y="1166208"/>
                </a:lnTo>
                <a:lnTo>
                  <a:pt x="181763" y="1134395"/>
                </a:lnTo>
                <a:lnTo>
                  <a:pt x="152118" y="1100528"/>
                </a:lnTo>
                <a:lnTo>
                  <a:pt x="124755" y="1064722"/>
                </a:lnTo>
                <a:lnTo>
                  <a:pt x="99788" y="1027089"/>
                </a:lnTo>
                <a:lnTo>
                  <a:pt x="77332" y="987745"/>
                </a:lnTo>
                <a:lnTo>
                  <a:pt x="57499" y="946803"/>
                </a:lnTo>
                <a:lnTo>
                  <a:pt x="40405" y="904377"/>
                </a:lnTo>
                <a:lnTo>
                  <a:pt x="26163" y="860582"/>
                </a:lnTo>
                <a:lnTo>
                  <a:pt x="14888" y="815531"/>
                </a:lnTo>
                <a:lnTo>
                  <a:pt x="6692" y="769339"/>
                </a:lnTo>
                <a:lnTo>
                  <a:pt x="1692" y="722119"/>
                </a:lnTo>
                <a:lnTo>
                  <a:pt x="0" y="673986"/>
                </a:lnTo>
                <a:lnTo>
                  <a:pt x="1347971" y="673986"/>
                </a:lnTo>
                <a:lnTo>
                  <a:pt x="1346278" y="722119"/>
                </a:lnTo>
                <a:lnTo>
                  <a:pt x="1341278" y="769339"/>
                </a:lnTo>
                <a:lnTo>
                  <a:pt x="1333082" y="815531"/>
                </a:lnTo>
                <a:lnTo>
                  <a:pt x="1321807" y="860582"/>
                </a:lnTo>
                <a:lnTo>
                  <a:pt x="1307565" y="904378"/>
                </a:lnTo>
                <a:lnTo>
                  <a:pt x="1290471" y="946803"/>
                </a:lnTo>
                <a:lnTo>
                  <a:pt x="1270638" y="987745"/>
                </a:lnTo>
                <a:lnTo>
                  <a:pt x="1248182" y="1027090"/>
                </a:lnTo>
                <a:lnTo>
                  <a:pt x="1223215" y="1064722"/>
                </a:lnTo>
                <a:lnTo>
                  <a:pt x="1195852" y="1100529"/>
                </a:lnTo>
                <a:lnTo>
                  <a:pt x="1166207" y="1134395"/>
                </a:lnTo>
                <a:lnTo>
                  <a:pt x="1134394" y="1166208"/>
                </a:lnTo>
                <a:lnTo>
                  <a:pt x="1100528" y="1195853"/>
                </a:lnTo>
                <a:lnTo>
                  <a:pt x="1064721" y="1223216"/>
                </a:lnTo>
                <a:lnTo>
                  <a:pt x="1027089" y="1248183"/>
                </a:lnTo>
                <a:lnTo>
                  <a:pt x="987744" y="1270639"/>
                </a:lnTo>
                <a:lnTo>
                  <a:pt x="946802" y="1290472"/>
                </a:lnTo>
                <a:lnTo>
                  <a:pt x="904377" y="1307566"/>
                </a:lnTo>
                <a:lnTo>
                  <a:pt x="860582" y="1321808"/>
                </a:lnTo>
                <a:lnTo>
                  <a:pt x="815531" y="1333083"/>
                </a:lnTo>
                <a:lnTo>
                  <a:pt x="769339" y="1341278"/>
                </a:lnTo>
                <a:lnTo>
                  <a:pt x="722119" y="1346279"/>
                </a:lnTo>
                <a:lnTo>
                  <a:pt x="673985" y="1347971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2061121" y="2280475"/>
            <a:ext cx="3507104" cy="76200"/>
          </a:xfrm>
          <a:custGeom>
            <a:rect l="l" t="t" r="r" b="b"/>
            <a:pathLst>
              <a:path w="3507104" h="76200">
                <a:moveTo>
                  <a:pt x="3506736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36" y="44450"/>
                </a:lnTo>
                <a:lnTo>
                  <a:pt x="3506736" y="38100"/>
                </a:lnTo>
                <a:lnTo>
                  <a:pt x="3506736" y="3175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478676" y="2280475"/>
            <a:ext cx="3507104" cy="76200"/>
          </a:xfrm>
          <a:custGeom>
            <a:rect l="l" t="t" r="r" b="b"/>
            <a:pathLst>
              <a:path w="3507104" h="76200">
                <a:moveTo>
                  <a:pt x="3506749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33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63" y="11163"/>
                </a:lnTo>
                <a:lnTo>
                  <a:pt x="2997" y="23266"/>
                </a:lnTo>
                <a:lnTo>
                  <a:pt x="0" y="38100"/>
                </a:lnTo>
                <a:lnTo>
                  <a:pt x="2997" y="52933"/>
                </a:lnTo>
                <a:lnTo>
                  <a:pt x="11163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33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49" y="44450"/>
                </a:lnTo>
                <a:lnTo>
                  <a:pt x="3506749" y="38100"/>
                </a:lnTo>
                <a:lnTo>
                  <a:pt x="3506749" y="3175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1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2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23.png" /><Relationship Id="rId12" Type="http://schemas.openxmlformats.org/officeDocument/2006/relationships/image" Target="../media/image24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2.png" /><Relationship Id="rId6" Type="http://schemas.openxmlformats.org/officeDocument/2006/relationships/image" Target="../media/image11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16" Type="http://schemas.openxmlformats.org/officeDocument/2006/relationships/image" Target="../media/image15.png" /><Relationship Id="rId17" Type="http://schemas.openxmlformats.org/officeDocument/2006/relationships/image" Target="../media/image16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32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0514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03808" y="1409890"/>
            <a:ext cx="44259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spc="-10">
                <a:solidFill>
                  <a:srgbClr val="083700"/>
                </a:solidFill>
              </a:rPr>
              <a:t>洛达方案安卓</a:t>
            </a:r>
            <a:endParaRPr sz="57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59AE93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990397"/>
            <a:ext cx="41910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洛达方案概述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洛达方案在安卓系统中的应用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洛达方案的实施步骤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洛达方案的案例分析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洛达方案的未来发展与展望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04906" y="3266294"/>
            <a:ext cx="32258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spc="-10">
                <a:solidFill>
                  <a:srgbClr val="F5FFF4"/>
                </a:solidFill>
                <a:latin typeface="微软雅黑"/>
                <a:cs typeface="微软雅黑"/>
              </a:rPr>
              <a:t>洛达方案概述</a:t>
            </a:r>
            <a:endParaRPr sz="4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50" spc="-25">
                <a:solidFill>
                  <a:srgbClr val="083700"/>
                </a:solidFill>
              </a:rPr>
              <a:t>01</a:t>
            </a:r>
            <a:endParaRPr sz="1155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8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41856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41856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1409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5857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洛达方案是一种基于安卓系统的定制化解决方案，旨在提供更加流畅、高效和安全的用户体验。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597150" cy="16776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200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特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点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latin typeface="微软雅黑"/>
                <a:cs typeface="微软雅黑"/>
              </a:rPr>
              <a:t>具有高度的可定制性，可以根据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不同厂商的需求进行个性化设置；同时优化了系统性能，提高了运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5">
                <a:latin typeface="微软雅黑"/>
                <a:cs typeface="微软雅黑"/>
              </a:rPr>
              <a:t>行效率。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311400" cy="912494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洛达方案广泛应用于各大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手机厂商，如华为、小米、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OPPO等，为其提供定制</a:t>
            </a:r>
            <a:r>
              <a:rPr sz="1500" spc="50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化的操作系统解决方案。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手机厂商合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作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平板电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脑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59994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95631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IoT设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备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41856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适用于安卓平板电脑，满足用户在娱乐、办公、教</a:t>
            </a:r>
            <a:r>
              <a:rPr sz="1500" spc="-10">
                <a:latin typeface="微软雅黑"/>
                <a:cs typeface="微软雅黑"/>
              </a:rPr>
              <a:t>育等方面的需求。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120900" cy="912494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适用于各种安卓物联网设备，如智能家居、智能穿戴等，提供统一的操作系</a:t>
            </a:r>
            <a:r>
              <a:rPr sz="1500" spc="-15">
                <a:latin typeface="微软雅黑"/>
                <a:cs typeface="微软雅黑"/>
              </a:rPr>
              <a:t>统平台。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洛达方案的应用场景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洛达方案的优缺点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41856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高效性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能</a:t>
            </a:r>
            <a:endParaRPr sz="1550">
              <a:latin typeface="微软雅黑"/>
              <a:cs typeface="微软雅黑"/>
            </a:endParaRPr>
          </a:p>
          <a:p>
            <a:pPr marL="226060" marR="99631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优化了安卓系统的性能，提高了设备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运行效率。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个性化定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制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满足不同厂商和用户的需求，提供丰</a:t>
            </a:r>
            <a:r>
              <a:rPr sz="1350" spc="-10">
                <a:latin typeface="微软雅黑"/>
                <a:cs typeface="微软雅黑"/>
              </a:rPr>
              <a:t>富的定制选项。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洛达方案的优缺点</a:t>
            </a:r>
          </a:p>
        </p:txBody>
      </p:sp>
      <p:grpSp>
        <p:nvGrpSpPr>
          <p:cNvPr id="26" name="object 26"/>
          <p:cNvGrpSpPr/>
          <p:nvPr/>
        </p:nvGrpSpPr>
        <p:grpSpPr>
          <a:xfrm>
            <a:off x="5882896" y="1681123"/>
            <a:ext cx="5871210" cy="3415029"/>
            <a:chOff x="5882896" y="1681123"/>
            <a:chExt cx="5871210" cy="3415029"/>
          </a:xfrm>
        </p:grpSpPr>
        <p:sp>
          <p:nvSpPr>
            <p:cNvPr id="27" name="object 27"/>
            <p:cNvSpPr/>
            <p:nvPr/>
          </p:nvSpPr>
          <p:spPr>
            <a:xfrm>
              <a:off x="6743355" y="1681123"/>
              <a:ext cx="2074545" cy="1546860"/>
            </a:xfrm>
            <a:custGeom>
              <a:rect l="l" t="t" r="r" b="b"/>
              <a:pathLst>
                <a:path w="2074545" h="1546860">
                  <a:moveTo>
                    <a:pt x="2074093" y="1546478"/>
                  </a:moveTo>
                  <a:lnTo>
                    <a:pt x="0" y="454520"/>
                  </a:lnTo>
                  <a:lnTo>
                    <a:pt x="101431" y="402786"/>
                  </a:lnTo>
                  <a:lnTo>
                    <a:pt x="209857" y="354747"/>
                  </a:lnTo>
                  <a:lnTo>
                    <a:pt x="318284" y="308556"/>
                  </a:lnTo>
                  <a:lnTo>
                    <a:pt x="433706" y="266060"/>
                  </a:lnTo>
                  <a:lnTo>
                    <a:pt x="552625" y="223565"/>
                  </a:lnTo>
                  <a:lnTo>
                    <a:pt x="675042" y="186612"/>
                  </a:lnTo>
                  <a:lnTo>
                    <a:pt x="802706" y="151506"/>
                  </a:lnTo>
                  <a:lnTo>
                    <a:pt x="932118" y="120096"/>
                  </a:lnTo>
                  <a:lnTo>
                    <a:pt x="1066776" y="94229"/>
                  </a:lnTo>
                  <a:lnTo>
                    <a:pt x="1201435" y="70210"/>
                  </a:lnTo>
                  <a:lnTo>
                    <a:pt x="1341340" y="49886"/>
                  </a:lnTo>
                  <a:lnTo>
                    <a:pt x="1482994" y="31409"/>
                  </a:lnTo>
                  <a:lnTo>
                    <a:pt x="1626397" y="18476"/>
                  </a:lnTo>
                  <a:lnTo>
                    <a:pt x="1775046" y="7390"/>
                  </a:lnTo>
                  <a:lnTo>
                    <a:pt x="1921947" y="1847"/>
                  </a:lnTo>
                  <a:lnTo>
                    <a:pt x="2074093" y="0"/>
                  </a:lnTo>
                  <a:lnTo>
                    <a:pt x="2074093" y="1546478"/>
                  </a:lnTo>
                  <a:close/>
                </a:path>
              </a:pathLst>
            </a:custGeom>
            <a:solidFill>
              <a:srgbClr val="41856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6743355" y="2135657"/>
              <a:ext cx="2074545" cy="1866264"/>
            </a:xfrm>
            <a:custGeom>
              <a:rect l="l" t="t" r="r" b="b"/>
              <a:pathLst>
                <a:path w="2074545" h="1866264">
                  <a:moveTo>
                    <a:pt x="2074093" y="1866137"/>
                  </a:moveTo>
                  <a:lnTo>
                    <a:pt x="0" y="774169"/>
                  </a:lnTo>
                  <a:lnTo>
                    <a:pt x="0" y="0"/>
                  </a:lnTo>
                  <a:lnTo>
                    <a:pt x="2074093" y="1091967"/>
                  </a:lnTo>
                  <a:lnTo>
                    <a:pt x="2074093" y="1866137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8817534" y="1875916"/>
              <a:ext cx="2074545" cy="2127885"/>
            </a:xfrm>
            <a:custGeom>
              <a:rect l="l" t="t" r="r" b="b"/>
              <a:pathLst>
                <a:path w="2074545" h="2127885">
                  <a:moveTo>
                    <a:pt x="2074087" y="452526"/>
                  </a:moveTo>
                  <a:lnTo>
                    <a:pt x="1972576" y="402653"/>
                  </a:lnTo>
                  <a:lnTo>
                    <a:pt x="1864055" y="352780"/>
                  </a:lnTo>
                  <a:lnTo>
                    <a:pt x="1755533" y="308457"/>
                  </a:lnTo>
                  <a:lnTo>
                    <a:pt x="1640014" y="264121"/>
                  </a:lnTo>
                  <a:lnTo>
                    <a:pt x="1521002" y="223494"/>
                  </a:lnTo>
                  <a:lnTo>
                    <a:pt x="1398485" y="186550"/>
                  </a:lnTo>
                  <a:lnTo>
                    <a:pt x="1270711" y="153301"/>
                  </a:lnTo>
                  <a:lnTo>
                    <a:pt x="1141183" y="121907"/>
                  </a:lnTo>
                  <a:lnTo>
                    <a:pt x="1006411" y="92354"/>
                  </a:lnTo>
                  <a:lnTo>
                    <a:pt x="871639" y="68338"/>
                  </a:lnTo>
                  <a:lnTo>
                    <a:pt x="731621" y="48018"/>
                  </a:lnTo>
                  <a:lnTo>
                    <a:pt x="589851" y="31394"/>
                  </a:lnTo>
                  <a:lnTo>
                    <a:pt x="446316" y="18465"/>
                  </a:lnTo>
                  <a:lnTo>
                    <a:pt x="297548" y="9232"/>
                  </a:lnTo>
                  <a:lnTo>
                    <a:pt x="150520" y="3695"/>
                  </a:lnTo>
                  <a:lnTo>
                    <a:pt x="0" y="0"/>
                  </a:lnTo>
                  <a:lnTo>
                    <a:pt x="0" y="1547812"/>
                  </a:lnTo>
                  <a:lnTo>
                    <a:pt x="2074087" y="452526"/>
                  </a:lnTo>
                  <a:close/>
                </a:path>
                <a:path w="2074545" h="2127885">
                  <a:moveTo>
                    <a:pt x="2074087" y="452526"/>
                  </a:moveTo>
                  <a:lnTo>
                    <a:pt x="0" y="1549057"/>
                  </a:lnTo>
                  <a:lnTo>
                    <a:pt x="0" y="2127834"/>
                  </a:lnTo>
                  <a:lnTo>
                    <a:pt x="2074087" y="1034999"/>
                  </a:lnTo>
                  <a:lnTo>
                    <a:pt x="2074087" y="452526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5882896" y="1940108"/>
              <a:ext cx="2933065" cy="1094105"/>
            </a:xfrm>
            <a:custGeom>
              <a:rect l="l" t="t" r="r" b="b"/>
              <a:pathLst>
                <a:path w="2933065" h="1094105">
                  <a:moveTo>
                    <a:pt x="2932659" y="1093565"/>
                  </a:moveTo>
                  <a:lnTo>
                    <a:pt x="0" y="1093565"/>
                  </a:lnTo>
                  <a:lnTo>
                    <a:pt x="0" y="1054773"/>
                  </a:lnTo>
                  <a:lnTo>
                    <a:pt x="5249" y="1015981"/>
                  </a:lnTo>
                  <a:lnTo>
                    <a:pt x="6999" y="975341"/>
                  </a:lnTo>
                  <a:lnTo>
                    <a:pt x="13998" y="936549"/>
                  </a:lnTo>
                  <a:lnTo>
                    <a:pt x="22747" y="897757"/>
                  </a:lnTo>
                  <a:lnTo>
                    <a:pt x="34995" y="857118"/>
                  </a:lnTo>
                  <a:lnTo>
                    <a:pt x="43745" y="820173"/>
                  </a:lnTo>
                  <a:lnTo>
                    <a:pt x="59493" y="781381"/>
                  </a:lnTo>
                  <a:lnTo>
                    <a:pt x="75241" y="744436"/>
                  </a:lnTo>
                  <a:lnTo>
                    <a:pt x="92739" y="707492"/>
                  </a:lnTo>
                  <a:lnTo>
                    <a:pt x="131235" y="633602"/>
                  </a:lnTo>
                  <a:lnTo>
                    <a:pt x="153982" y="596657"/>
                  </a:lnTo>
                  <a:lnTo>
                    <a:pt x="176729" y="563407"/>
                  </a:lnTo>
                  <a:lnTo>
                    <a:pt x="229223" y="491365"/>
                  </a:lnTo>
                  <a:lnTo>
                    <a:pt x="288716" y="423017"/>
                  </a:lnTo>
                  <a:lnTo>
                    <a:pt x="353459" y="358364"/>
                  </a:lnTo>
                  <a:lnTo>
                    <a:pt x="423450" y="291863"/>
                  </a:lnTo>
                  <a:lnTo>
                    <a:pt x="500441" y="229057"/>
                  </a:lnTo>
                  <a:lnTo>
                    <a:pt x="582682" y="168098"/>
                  </a:lnTo>
                  <a:lnTo>
                    <a:pt x="670171" y="110834"/>
                  </a:lnTo>
                  <a:lnTo>
                    <a:pt x="762911" y="51722"/>
                  </a:lnTo>
                  <a:lnTo>
                    <a:pt x="857400" y="0"/>
                  </a:lnTo>
                  <a:lnTo>
                    <a:pt x="2932659" y="1093565"/>
                  </a:lnTo>
                  <a:close/>
                </a:path>
              </a:pathLst>
            </a:custGeom>
            <a:solidFill>
              <a:srgbClr val="BDBB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882896" y="3033769"/>
              <a:ext cx="2932659" cy="966120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8817537" y="2524372"/>
              <a:ext cx="2933065" cy="1091565"/>
            </a:xfrm>
            <a:custGeom>
              <a:rect l="l" t="t" r="r" b="b"/>
              <a:pathLst>
                <a:path w="2933065" h="1091564">
                  <a:moveTo>
                    <a:pt x="2932517" y="1091564"/>
                  </a:moveTo>
                  <a:lnTo>
                    <a:pt x="0" y="1091564"/>
                  </a:lnTo>
                  <a:lnTo>
                    <a:pt x="2074647" y="0"/>
                  </a:lnTo>
                  <a:lnTo>
                    <a:pt x="2169187" y="51715"/>
                  </a:lnTo>
                  <a:lnTo>
                    <a:pt x="2261978" y="107124"/>
                  </a:lnTo>
                  <a:lnTo>
                    <a:pt x="2349516" y="164381"/>
                  </a:lnTo>
                  <a:lnTo>
                    <a:pt x="2431801" y="229025"/>
                  </a:lnTo>
                  <a:lnTo>
                    <a:pt x="2508835" y="288128"/>
                  </a:lnTo>
                  <a:lnTo>
                    <a:pt x="2578865" y="354620"/>
                  </a:lnTo>
                  <a:lnTo>
                    <a:pt x="2643643" y="421111"/>
                  </a:lnTo>
                  <a:lnTo>
                    <a:pt x="2703169" y="489449"/>
                  </a:lnTo>
                  <a:lnTo>
                    <a:pt x="2755691" y="559634"/>
                  </a:lnTo>
                  <a:lnTo>
                    <a:pt x="2778451" y="596574"/>
                  </a:lnTo>
                  <a:lnTo>
                    <a:pt x="2801211" y="631667"/>
                  </a:lnTo>
                  <a:lnTo>
                    <a:pt x="2820469" y="666759"/>
                  </a:lnTo>
                  <a:lnTo>
                    <a:pt x="2839728" y="703699"/>
                  </a:lnTo>
                  <a:lnTo>
                    <a:pt x="2857235" y="740638"/>
                  </a:lnTo>
                  <a:lnTo>
                    <a:pt x="2872992" y="781272"/>
                  </a:lnTo>
                  <a:lnTo>
                    <a:pt x="2888749" y="818211"/>
                  </a:lnTo>
                  <a:lnTo>
                    <a:pt x="2897502" y="856998"/>
                  </a:lnTo>
                  <a:lnTo>
                    <a:pt x="2909758" y="893938"/>
                  </a:lnTo>
                  <a:lnTo>
                    <a:pt x="2918511" y="932724"/>
                  </a:lnTo>
                  <a:lnTo>
                    <a:pt x="2925515" y="973358"/>
                  </a:lnTo>
                  <a:lnTo>
                    <a:pt x="2927265" y="1012144"/>
                  </a:lnTo>
                  <a:lnTo>
                    <a:pt x="2932517" y="1050931"/>
                  </a:lnTo>
                  <a:lnTo>
                    <a:pt x="2932517" y="1091564"/>
                  </a:lnTo>
                  <a:close/>
                </a:path>
              </a:pathLst>
            </a:custGeom>
            <a:solidFill>
              <a:srgbClr val="41856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8817537" y="3615842"/>
              <a:ext cx="2931160" cy="386080"/>
            </a:xfrm>
            <a:custGeom>
              <a:rect l="l" t="t" r="r" b="b"/>
              <a:pathLst>
                <a:path w="2931159" h="386079">
                  <a:moveTo>
                    <a:pt x="2930767" y="386047"/>
                  </a:moveTo>
                  <a:lnTo>
                    <a:pt x="0" y="386047"/>
                  </a:lnTo>
                  <a:lnTo>
                    <a:pt x="0" y="0"/>
                  </a:lnTo>
                  <a:lnTo>
                    <a:pt x="2930767" y="0"/>
                  </a:lnTo>
                  <a:lnTo>
                    <a:pt x="2930767" y="386047"/>
                  </a:lnTo>
                  <a:close/>
                </a:path>
              </a:pathLst>
            </a:custGeom>
            <a:solidFill>
              <a:srgbClr val="2B584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890466" y="2841554"/>
              <a:ext cx="2931160" cy="1095375"/>
            </a:xfrm>
            <a:custGeom>
              <a:rect l="l" t="t" r="r" b="b"/>
              <a:pathLst>
                <a:path w="2931159" h="1095375">
                  <a:moveTo>
                    <a:pt x="856846" y="1094898"/>
                  </a:moveTo>
                  <a:lnTo>
                    <a:pt x="762419" y="1041354"/>
                  </a:lnTo>
                  <a:lnTo>
                    <a:pt x="669739" y="984116"/>
                  </a:lnTo>
                  <a:lnTo>
                    <a:pt x="582306" y="925032"/>
                  </a:lnTo>
                  <a:lnTo>
                    <a:pt x="500119" y="865948"/>
                  </a:lnTo>
                  <a:lnTo>
                    <a:pt x="423177" y="801325"/>
                  </a:lnTo>
                  <a:lnTo>
                    <a:pt x="353230" y="738549"/>
                  </a:lnTo>
                  <a:lnTo>
                    <a:pt x="288530" y="670233"/>
                  </a:lnTo>
                  <a:lnTo>
                    <a:pt x="229075" y="601917"/>
                  </a:lnTo>
                  <a:lnTo>
                    <a:pt x="176615" y="531755"/>
                  </a:lnTo>
                  <a:lnTo>
                    <a:pt x="153882" y="496674"/>
                  </a:lnTo>
                  <a:lnTo>
                    <a:pt x="131150" y="459746"/>
                  </a:lnTo>
                  <a:lnTo>
                    <a:pt x="92679" y="385891"/>
                  </a:lnTo>
                  <a:lnTo>
                    <a:pt x="75192" y="348964"/>
                  </a:lnTo>
                  <a:lnTo>
                    <a:pt x="59454" y="313883"/>
                  </a:lnTo>
                  <a:lnTo>
                    <a:pt x="43716" y="273263"/>
                  </a:lnTo>
                  <a:lnTo>
                    <a:pt x="34973" y="236335"/>
                  </a:lnTo>
                  <a:lnTo>
                    <a:pt x="22732" y="197561"/>
                  </a:lnTo>
                  <a:lnTo>
                    <a:pt x="13989" y="156941"/>
                  </a:lnTo>
                  <a:lnTo>
                    <a:pt x="6994" y="121860"/>
                  </a:lnTo>
                  <a:lnTo>
                    <a:pt x="5245" y="81240"/>
                  </a:lnTo>
                  <a:lnTo>
                    <a:pt x="0" y="38773"/>
                  </a:lnTo>
                  <a:lnTo>
                    <a:pt x="0" y="0"/>
                  </a:lnTo>
                  <a:lnTo>
                    <a:pt x="2930766" y="0"/>
                  </a:lnTo>
                  <a:lnTo>
                    <a:pt x="856846" y="10948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5890466" y="2880329"/>
              <a:ext cx="857250" cy="2216150"/>
            </a:xfrm>
            <a:custGeom>
              <a:rect l="l" t="t" r="r" b="b"/>
              <a:pathLst>
                <a:path w="857250" h="2216150">
                  <a:moveTo>
                    <a:pt x="856853" y="2215697"/>
                  </a:moveTo>
                  <a:lnTo>
                    <a:pt x="762424" y="2162151"/>
                  </a:lnTo>
                  <a:lnTo>
                    <a:pt x="669744" y="2104912"/>
                  </a:lnTo>
                  <a:lnTo>
                    <a:pt x="582310" y="2047673"/>
                  </a:lnTo>
                  <a:lnTo>
                    <a:pt x="500122" y="1986741"/>
                  </a:lnTo>
                  <a:lnTo>
                    <a:pt x="423180" y="1923963"/>
                  </a:lnTo>
                  <a:lnTo>
                    <a:pt x="353233" y="1859339"/>
                  </a:lnTo>
                  <a:lnTo>
                    <a:pt x="288532" y="1791022"/>
                  </a:lnTo>
                  <a:lnTo>
                    <a:pt x="229077" y="1722704"/>
                  </a:lnTo>
                  <a:lnTo>
                    <a:pt x="176616" y="1652540"/>
                  </a:lnTo>
                  <a:lnTo>
                    <a:pt x="153883" y="1617459"/>
                  </a:lnTo>
                  <a:lnTo>
                    <a:pt x="131150" y="1580531"/>
                  </a:lnTo>
                  <a:lnTo>
                    <a:pt x="111915" y="1545449"/>
                  </a:lnTo>
                  <a:lnTo>
                    <a:pt x="92680" y="1508520"/>
                  </a:lnTo>
                  <a:lnTo>
                    <a:pt x="75193" y="1471592"/>
                  </a:lnTo>
                  <a:lnTo>
                    <a:pt x="59454" y="1434663"/>
                  </a:lnTo>
                  <a:lnTo>
                    <a:pt x="43717" y="1394042"/>
                  </a:lnTo>
                  <a:lnTo>
                    <a:pt x="34973" y="1357114"/>
                  </a:lnTo>
                  <a:lnTo>
                    <a:pt x="22732" y="1318340"/>
                  </a:lnTo>
                  <a:lnTo>
                    <a:pt x="13989" y="1279565"/>
                  </a:lnTo>
                  <a:lnTo>
                    <a:pt x="6994" y="1242636"/>
                  </a:lnTo>
                  <a:lnTo>
                    <a:pt x="5246" y="1202015"/>
                  </a:lnTo>
                  <a:lnTo>
                    <a:pt x="0" y="1161394"/>
                  </a:lnTo>
                  <a:lnTo>
                    <a:pt x="0" y="0"/>
                  </a:lnTo>
                  <a:lnTo>
                    <a:pt x="5246" y="42467"/>
                  </a:lnTo>
                  <a:lnTo>
                    <a:pt x="6994" y="83088"/>
                  </a:lnTo>
                  <a:lnTo>
                    <a:pt x="13989" y="118170"/>
                  </a:lnTo>
                  <a:lnTo>
                    <a:pt x="22732" y="158791"/>
                  </a:lnTo>
                  <a:lnTo>
                    <a:pt x="34973" y="197566"/>
                  </a:lnTo>
                  <a:lnTo>
                    <a:pt x="43717" y="234494"/>
                  </a:lnTo>
                  <a:lnTo>
                    <a:pt x="59454" y="275115"/>
                  </a:lnTo>
                  <a:lnTo>
                    <a:pt x="75193" y="310197"/>
                  </a:lnTo>
                  <a:lnTo>
                    <a:pt x="92680" y="347126"/>
                  </a:lnTo>
                  <a:lnTo>
                    <a:pt x="131150" y="420982"/>
                  </a:lnTo>
                  <a:lnTo>
                    <a:pt x="153883" y="457910"/>
                  </a:lnTo>
                  <a:lnTo>
                    <a:pt x="176616" y="492992"/>
                  </a:lnTo>
                  <a:lnTo>
                    <a:pt x="229077" y="563156"/>
                  </a:lnTo>
                  <a:lnTo>
                    <a:pt x="288532" y="631473"/>
                  </a:lnTo>
                  <a:lnTo>
                    <a:pt x="353233" y="699791"/>
                  </a:lnTo>
                  <a:lnTo>
                    <a:pt x="423180" y="762569"/>
                  </a:lnTo>
                  <a:lnTo>
                    <a:pt x="500122" y="827193"/>
                  </a:lnTo>
                  <a:lnTo>
                    <a:pt x="582310" y="886278"/>
                  </a:lnTo>
                  <a:lnTo>
                    <a:pt x="669744" y="945364"/>
                  </a:lnTo>
                  <a:lnTo>
                    <a:pt x="762424" y="1002603"/>
                  </a:lnTo>
                  <a:lnTo>
                    <a:pt x="856853" y="1056149"/>
                  </a:lnTo>
                  <a:lnTo>
                    <a:pt x="856853" y="2215697"/>
                  </a:lnTo>
                  <a:close/>
                </a:path>
              </a:pathLst>
            </a:custGeom>
            <a:solidFill>
              <a:srgbClr val="A19F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747319" y="2841555"/>
              <a:ext cx="2073910" cy="2254885"/>
            </a:xfrm>
            <a:custGeom>
              <a:rect l="l" t="t" r="r" b="b"/>
              <a:pathLst>
                <a:path w="2073907" h="2254885">
                  <a:moveTo>
                    <a:pt x="0" y="2254471"/>
                  </a:moveTo>
                  <a:lnTo>
                    <a:pt x="0" y="1094923"/>
                  </a:lnTo>
                  <a:lnTo>
                    <a:pt x="2073912" y="0"/>
                  </a:lnTo>
                  <a:lnTo>
                    <a:pt x="2073912" y="1159548"/>
                  </a:lnTo>
                  <a:lnTo>
                    <a:pt x="0" y="2254471"/>
                  </a:lnTo>
                  <a:close/>
                </a:path>
              </a:pathLst>
            </a:custGeom>
            <a:solidFill>
              <a:srgbClr val="BDBB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8821594" y="3809198"/>
              <a:ext cx="2933065" cy="1095375"/>
            </a:xfrm>
            <a:custGeom>
              <a:rect l="l" t="t" r="r" b="b"/>
              <a:pathLst>
                <a:path w="2933065" h="1095375">
                  <a:moveTo>
                    <a:pt x="2074647" y="1094804"/>
                  </a:moveTo>
                  <a:lnTo>
                    <a:pt x="0" y="0"/>
                  </a:lnTo>
                  <a:lnTo>
                    <a:pt x="2932517" y="0"/>
                  </a:lnTo>
                  <a:lnTo>
                    <a:pt x="2932517" y="40616"/>
                  </a:lnTo>
                  <a:lnTo>
                    <a:pt x="2927265" y="79387"/>
                  </a:lnTo>
                  <a:lnTo>
                    <a:pt x="2925514" y="118157"/>
                  </a:lnTo>
                  <a:lnTo>
                    <a:pt x="2918511" y="158774"/>
                  </a:lnTo>
                  <a:lnTo>
                    <a:pt x="2909758" y="197544"/>
                  </a:lnTo>
                  <a:lnTo>
                    <a:pt x="2897502" y="234469"/>
                  </a:lnTo>
                  <a:lnTo>
                    <a:pt x="2888748" y="273239"/>
                  </a:lnTo>
                  <a:lnTo>
                    <a:pt x="2872992" y="310163"/>
                  </a:lnTo>
                  <a:lnTo>
                    <a:pt x="2857234" y="350780"/>
                  </a:lnTo>
                  <a:lnTo>
                    <a:pt x="2839727" y="387704"/>
                  </a:lnTo>
                  <a:lnTo>
                    <a:pt x="2820468" y="424629"/>
                  </a:lnTo>
                  <a:lnTo>
                    <a:pt x="2801211" y="459707"/>
                  </a:lnTo>
                  <a:lnTo>
                    <a:pt x="2778451" y="494784"/>
                  </a:lnTo>
                  <a:lnTo>
                    <a:pt x="2755691" y="531709"/>
                  </a:lnTo>
                  <a:lnTo>
                    <a:pt x="2703168" y="601865"/>
                  </a:lnTo>
                  <a:lnTo>
                    <a:pt x="2643642" y="670175"/>
                  </a:lnTo>
                  <a:lnTo>
                    <a:pt x="2578865" y="736638"/>
                  </a:lnTo>
                  <a:lnTo>
                    <a:pt x="2508834" y="803102"/>
                  </a:lnTo>
                  <a:lnTo>
                    <a:pt x="2431801" y="865873"/>
                  </a:lnTo>
                  <a:lnTo>
                    <a:pt x="2349515" y="926798"/>
                  </a:lnTo>
                  <a:lnTo>
                    <a:pt x="2261977" y="984031"/>
                  </a:lnTo>
                  <a:lnTo>
                    <a:pt x="2169187" y="1039417"/>
                  </a:lnTo>
                  <a:lnTo>
                    <a:pt x="2074647" y="1094804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10894965" y="3849815"/>
              <a:ext cx="857885" cy="1246505"/>
            </a:xfrm>
            <a:custGeom>
              <a:rect l="l" t="t" r="r" b="b"/>
              <a:pathLst>
                <a:path w="857884" h="1246504">
                  <a:moveTo>
                    <a:pt x="0" y="1246210"/>
                  </a:moveTo>
                  <a:lnTo>
                    <a:pt x="0" y="1054201"/>
                  </a:lnTo>
                  <a:lnTo>
                    <a:pt x="94488" y="998814"/>
                  </a:lnTo>
                  <a:lnTo>
                    <a:pt x="187226" y="943427"/>
                  </a:lnTo>
                  <a:lnTo>
                    <a:pt x="274715" y="886194"/>
                  </a:lnTo>
                  <a:lnTo>
                    <a:pt x="356955" y="825268"/>
                  </a:lnTo>
                  <a:lnTo>
                    <a:pt x="433946" y="762496"/>
                  </a:lnTo>
                  <a:lnTo>
                    <a:pt x="503937" y="696031"/>
                  </a:lnTo>
                  <a:lnTo>
                    <a:pt x="568680" y="629566"/>
                  </a:lnTo>
                  <a:lnTo>
                    <a:pt x="628172" y="561256"/>
                  </a:lnTo>
                  <a:lnTo>
                    <a:pt x="680666" y="491099"/>
                  </a:lnTo>
                  <a:lnTo>
                    <a:pt x="703412" y="454174"/>
                  </a:lnTo>
                  <a:lnTo>
                    <a:pt x="726160" y="419096"/>
                  </a:lnTo>
                  <a:lnTo>
                    <a:pt x="745407" y="384017"/>
                  </a:lnTo>
                  <a:lnTo>
                    <a:pt x="764655" y="347092"/>
                  </a:lnTo>
                  <a:lnTo>
                    <a:pt x="782153" y="310167"/>
                  </a:lnTo>
                  <a:lnTo>
                    <a:pt x="797901" y="269550"/>
                  </a:lnTo>
                  <a:lnTo>
                    <a:pt x="813649" y="232626"/>
                  </a:lnTo>
                  <a:lnTo>
                    <a:pt x="822398" y="193854"/>
                  </a:lnTo>
                  <a:lnTo>
                    <a:pt x="834646" y="156930"/>
                  </a:lnTo>
                  <a:lnTo>
                    <a:pt x="843395" y="118159"/>
                  </a:lnTo>
                  <a:lnTo>
                    <a:pt x="850394" y="77541"/>
                  </a:lnTo>
                  <a:lnTo>
                    <a:pt x="852144" y="38770"/>
                  </a:lnTo>
                  <a:lnTo>
                    <a:pt x="857394" y="0"/>
                  </a:lnTo>
                  <a:lnTo>
                    <a:pt x="857394" y="192008"/>
                  </a:lnTo>
                  <a:lnTo>
                    <a:pt x="852144" y="232626"/>
                  </a:lnTo>
                  <a:lnTo>
                    <a:pt x="850394" y="273243"/>
                  </a:lnTo>
                  <a:lnTo>
                    <a:pt x="843395" y="310167"/>
                  </a:lnTo>
                  <a:lnTo>
                    <a:pt x="834646" y="348938"/>
                  </a:lnTo>
                  <a:lnTo>
                    <a:pt x="822398" y="387710"/>
                  </a:lnTo>
                  <a:lnTo>
                    <a:pt x="813649" y="424634"/>
                  </a:lnTo>
                  <a:lnTo>
                    <a:pt x="797901" y="465251"/>
                  </a:lnTo>
                  <a:lnTo>
                    <a:pt x="782153" y="502176"/>
                  </a:lnTo>
                  <a:lnTo>
                    <a:pt x="764655" y="539101"/>
                  </a:lnTo>
                  <a:lnTo>
                    <a:pt x="745407" y="576026"/>
                  </a:lnTo>
                  <a:lnTo>
                    <a:pt x="726160" y="611104"/>
                  </a:lnTo>
                  <a:lnTo>
                    <a:pt x="703412" y="648029"/>
                  </a:lnTo>
                  <a:lnTo>
                    <a:pt x="680666" y="683107"/>
                  </a:lnTo>
                  <a:lnTo>
                    <a:pt x="628172" y="753265"/>
                  </a:lnTo>
                  <a:lnTo>
                    <a:pt x="568680" y="821575"/>
                  </a:lnTo>
                  <a:lnTo>
                    <a:pt x="503937" y="889886"/>
                  </a:lnTo>
                  <a:lnTo>
                    <a:pt x="433946" y="954504"/>
                  </a:lnTo>
                  <a:lnTo>
                    <a:pt x="356955" y="1017277"/>
                  </a:lnTo>
                  <a:lnTo>
                    <a:pt x="274715" y="1078202"/>
                  </a:lnTo>
                  <a:lnTo>
                    <a:pt x="187226" y="1135436"/>
                  </a:lnTo>
                  <a:lnTo>
                    <a:pt x="94488" y="1192669"/>
                  </a:lnTo>
                  <a:lnTo>
                    <a:pt x="0" y="1246210"/>
                  </a:lnTo>
                  <a:close/>
                </a:path>
              </a:pathLst>
            </a:custGeom>
            <a:solidFill>
              <a:srgbClr val="A19F9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9" name="object 3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8821594" y="3809198"/>
              <a:ext cx="2073372" cy="1286828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1085909" y="3401571"/>
            <a:ext cx="3657600" cy="43688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215265" marR="5080" indent="-202565">
              <a:lnSpc>
                <a:spcPct val="80000"/>
              </a:lnSpc>
              <a:spcBef>
                <a:spcPts val="459"/>
              </a:spcBef>
              <a:buSzPct val="103333"/>
              <a:buFont typeface="Arial"/>
              <a:buChar char="•"/>
              <a:tabLst>
                <a:tab pos="215265"/>
                <a:tab pos="215900"/>
              </a:tabLst>
            </a:pPr>
            <a:r>
              <a:rPr sz="1500" spc="-5">
                <a:latin typeface="微软雅黑"/>
                <a:cs typeface="微软雅黑"/>
              </a:rPr>
              <a:t>安全可靠：加强了系统安全机制，提高了</a:t>
            </a:r>
            <a:r>
              <a:rPr sz="1500" spc="-10">
                <a:latin typeface="微软雅黑"/>
                <a:cs typeface="微软雅黑"/>
              </a:rPr>
              <a:t>设备的安全性。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510301" y="1681123"/>
            <a:ext cx="655955" cy="816610"/>
          </a:xfrm>
          <a:custGeom>
            <a:rect l="l" t="t" r="r" b="b"/>
            <a:pathLst>
              <a:path w="655955" h="816610">
                <a:moveTo>
                  <a:pt x="0" y="815988"/>
                </a:moveTo>
                <a:lnTo>
                  <a:pt x="0" y="0"/>
                </a:lnTo>
                <a:lnTo>
                  <a:pt x="655484" y="0"/>
                </a:lnTo>
                <a:lnTo>
                  <a:pt x="479968" y="218492"/>
                </a:lnTo>
                <a:lnTo>
                  <a:pt x="218492" y="218492"/>
                </a:lnTo>
                <a:lnTo>
                  <a:pt x="218492" y="543995"/>
                </a:lnTo>
                <a:lnTo>
                  <a:pt x="0" y="815988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705934" y="4665821"/>
            <a:ext cx="655955" cy="816610"/>
          </a:xfrm>
          <a:custGeom>
            <a:rect l="l" t="t" r="r" b="b"/>
            <a:pathLst>
              <a:path w="655954" h="816610">
                <a:moveTo>
                  <a:pt x="655484" y="0"/>
                </a:moveTo>
                <a:lnTo>
                  <a:pt x="655484" y="815988"/>
                </a:lnTo>
                <a:lnTo>
                  <a:pt x="0" y="815988"/>
                </a:lnTo>
                <a:lnTo>
                  <a:pt x="175514" y="597496"/>
                </a:lnTo>
                <a:lnTo>
                  <a:pt x="436991" y="597496"/>
                </a:lnTo>
                <a:lnTo>
                  <a:pt x="436991" y="271993"/>
                </a:lnTo>
                <a:lnTo>
                  <a:pt x="655484" y="0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91653" y="4394857"/>
            <a:ext cx="2501900" cy="14604"/>
            <a:chOff x="1291653" y="4394857"/>
            <a:chExt cx="2501900" cy="14604"/>
          </a:xfrm>
        </p:grpSpPr>
        <p:sp>
          <p:nvSpPr>
            <p:cNvPr id="3" name="object 3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1125500" y="1536628"/>
            <a:ext cx="2912745" cy="1899285"/>
            <a:chOff x="1125500" y="1536628"/>
            <a:chExt cx="2912745" cy="1899285"/>
          </a:xfrm>
        </p:grpSpPr>
        <p:sp>
          <p:nvSpPr>
            <p:cNvPr id="6" name="object 6"/>
            <p:cNvSpPr/>
            <p:nvPr/>
          </p:nvSpPr>
          <p:spPr>
            <a:xfrm>
              <a:off x="1125500" y="2108193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3"/>
                  </a:moveTo>
                  <a:lnTo>
                    <a:pt x="0" y="940010"/>
                  </a:lnTo>
                  <a:lnTo>
                    <a:pt x="2497654" y="863057"/>
                  </a:lnTo>
                  <a:lnTo>
                    <a:pt x="2912679" y="0"/>
                  </a:lnTo>
                  <a:lnTo>
                    <a:pt x="415025" y="76953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32386" y="1536628"/>
              <a:ext cx="1898905" cy="189890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439684" y="4614442"/>
            <a:ext cx="2120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需要手机厂商的深度合作与支持，推广难度较大。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639659" y="1536628"/>
            <a:ext cx="2912745" cy="1899285"/>
            <a:chOff x="4639659" y="1536628"/>
            <a:chExt cx="2912745" cy="1899285"/>
          </a:xfrm>
        </p:grpSpPr>
        <p:sp>
          <p:nvSpPr>
            <p:cNvPr id="10" name="object 10"/>
            <p:cNvSpPr/>
            <p:nvPr/>
          </p:nvSpPr>
          <p:spPr>
            <a:xfrm>
              <a:off x="4639659" y="2096002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46545" y="1536628"/>
              <a:ext cx="1898904" cy="189890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8309741" y="1536628"/>
            <a:ext cx="2912745" cy="1899285"/>
            <a:chOff x="8309741" y="1536628"/>
            <a:chExt cx="2912745" cy="1899285"/>
          </a:xfrm>
        </p:grpSpPr>
        <p:sp>
          <p:nvSpPr>
            <p:cNvPr id="13" name="object 13"/>
            <p:cNvSpPr/>
            <p:nvPr/>
          </p:nvSpPr>
          <p:spPr>
            <a:xfrm>
              <a:off x="8309741" y="2058071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16626" y="1536628"/>
              <a:ext cx="1898902" cy="189890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340361" y="3769356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依赖厂商合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作</a:t>
            </a:r>
            <a:endParaRPr sz="23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5"/>
          <a:stretch>
            <a:fillRect/>
          </a:stretch>
        </p:blipFill>
        <p:spPr>
          <a:xfrm>
            <a:off x="1235228" y="4350851"/>
            <a:ext cx="97535" cy="97536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3788774" y="4350851"/>
            <a:ext cx="97536" cy="97536"/>
          </a:xfrm>
          <a:prstGeom prst="rect">
            <a:avLst/>
          </a:prstGeom>
        </p:spPr>
      </p:pic>
      <p:grpSp>
        <p:nvGrpSpPr>
          <p:cNvPr id="18" name="object 18"/>
          <p:cNvGrpSpPr/>
          <p:nvPr/>
        </p:nvGrpSpPr>
        <p:grpSpPr>
          <a:xfrm>
            <a:off x="4639659" y="4350851"/>
            <a:ext cx="2651125" cy="97790"/>
            <a:chOff x="4639659" y="4350851"/>
            <a:chExt cx="2651125" cy="97790"/>
          </a:xfrm>
        </p:grpSpPr>
        <p:sp>
          <p:nvSpPr>
            <p:cNvPr id="19" name="object 19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83BB7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639659" y="4350851"/>
              <a:ext cx="97536" cy="975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193202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844115" y="4614442"/>
            <a:ext cx="2120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需要投入大量资源进行定</a:t>
            </a:r>
            <a:r>
              <a:rPr sz="1500" spc="-10">
                <a:latin typeface="微软雅黑"/>
                <a:cs typeface="微软雅黑"/>
              </a:rPr>
              <a:t>制开发，成本较高。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744792" y="3769356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定制成本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高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309736" y="4350851"/>
            <a:ext cx="2651125" cy="97790"/>
            <a:chOff x="8309736" y="4350851"/>
            <a:chExt cx="2651125" cy="97790"/>
          </a:xfrm>
        </p:grpSpPr>
        <p:sp>
          <p:nvSpPr>
            <p:cNvPr id="26" name="object 26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309736" y="4350851"/>
              <a:ext cx="97538" cy="975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863283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8514197" y="4614442"/>
            <a:ext cx="2120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由于高度定制化，可能导致与其他安卓应用的兼容</a:t>
            </a:r>
            <a:r>
              <a:rPr sz="1500" spc="-15">
                <a:latin typeface="微软雅黑"/>
                <a:cs typeface="微软雅黑"/>
              </a:rPr>
              <a:t>性问题。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414873" y="3769356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兼容性问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题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洛达方案的优缺点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04906" y="3138278"/>
            <a:ext cx="5892800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200" spc="-5">
                <a:solidFill>
                  <a:srgbClr val="F5FFF4"/>
                </a:solidFill>
                <a:latin typeface="微软雅黑"/>
                <a:cs typeface="微软雅黑"/>
              </a:rPr>
              <a:t>洛达方案在安卓系统中的</a:t>
            </a:r>
            <a:r>
              <a:rPr sz="4200" spc="-25">
                <a:solidFill>
                  <a:srgbClr val="F5FFF4"/>
                </a:solidFill>
                <a:latin typeface="微软雅黑"/>
                <a:cs typeface="微软雅黑"/>
              </a:rPr>
              <a:t>应用</a:t>
            </a:r>
            <a:endParaRPr sz="4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12057" y="641498"/>
            <a:ext cx="1832610" cy="178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50" b="1" spc="-25">
                <a:solidFill>
                  <a:srgbClr val="083700"/>
                </a:solidFill>
                <a:latin typeface="微软雅黑"/>
                <a:cs typeface="微软雅黑"/>
              </a:rPr>
              <a:t>02</a:t>
            </a:r>
            <a:endParaRPr sz="11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84204" y="2138142"/>
            <a:ext cx="15621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indent="-202565">
              <a:lnSpc>
                <a:spcPct val="100000"/>
              </a:lnSpc>
              <a:spcBef>
                <a:spcPts val="100"/>
              </a:spcBef>
              <a:buSzPct val="103333"/>
              <a:buFont typeface="Arial"/>
              <a:buChar char="•"/>
              <a:tabLst>
                <a:tab pos="215265"/>
                <a:tab pos="215900"/>
              </a:tabLst>
            </a:pPr>
            <a:r>
              <a:rPr sz="1500" spc="-10">
                <a:latin typeface="微软雅黑"/>
                <a:cs typeface="微软雅黑"/>
              </a:rPr>
              <a:t>请输入您的内容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洛达方案在安卓系统中的应用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04906" y="3266294"/>
            <a:ext cx="48260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spc="-10">
                <a:solidFill>
                  <a:srgbClr val="F5FFF4"/>
                </a:solidFill>
                <a:latin typeface="微软雅黑"/>
                <a:cs typeface="微软雅黑"/>
              </a:rPr>
              <a:t>洛达方案的实施步骤</a:t>
            </a:r>
            <a:endParaRPr sz="4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12057" y="641498"/>
            <a:ext cx="1832610" cy="178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50" b="1" spc="-25">
                <a:solidFill>
                  <a:srgbClr val="083700"/>
                </a:solidFill>
                <a:latin typeface="微软雅黑"/>
                <a:cs typeface="微软雅黑"/>
              </a:rPr>
              <a:t>03</a:t>
            </a:r>
            <a:endParaRPr sz="11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311650" cy="8261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59AE93"/>
                </a:solidFill>
                <a:latin typeface="微软雅黑"/>
                <a:cs typeface="微软雅黑"/>
              </a:rPr>
              <a:t>明确目标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270"/>
              </a:spcBef>
            </a:pPr>
            <a:r>
              <a:rPr sz="1350" spc="-5">
                <a:latin typeface="微软雅黑"/>
                <a:cs typeface="微软雅黑"/>
              </a:rPr>
              <a:t>确定项目的目标，包括要解决的问题、要实现的功能等。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184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59AE93"/>
                </a:solidFill>
                <a:latin typeface="微软雅黑"/>
                <a:cs typeface="微软雅黑"/>
              </a:rPr>
              <a:t>收集需求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通过与利益相关者沟通、市场调研等方式，收集全面的需求</a:t>
            </a:r>
            <a:r>
              <a:rPr sz="1350" spc="-20">
                <a:latin typeface="微软雅黑"/>
                <a:cs typeface="微软雅黑"/>
              </a:rPr>
              <a:t>信息。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https://d.book118.com/918005140064006044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洛达方案安卓</vt:lpstr>
      <vt:lpstr>contents</vt:lpstr>
      <vt:lpstr>01</vt:lpstr>
      <vt:lpstr>定义与特点</vt:lpstr>
      <vt:lpstr>洛达方案的应用场景</vt:lpstr>
      <vt:lpstr>洛达方案的优缺点</vt:lpstr>
      <vt:lpstr>洛达方案的优缺点</vt:lpstr>
      <vt:lpstr>洛达方案的优缺点</vt:lpstr>
      <vt:lpstr>PowerPoint Presentation</vt:lpstr>
      <vt:lpstr>洛达方案在安卓系统中的应用</vt:lpstr>
      <vt:lpstr>PowerPoint Presentation</vt:lpstr>
      <vt:lpstr>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2024-09-24T14:41:33.650</cp:lastPrinted>
  <dcterms:created xsi:type="dcterms:W3CDTF">2024-09-24T06:41:33Z</dcterms:created>
  <dcterms:modified xsi:type="dcterms:W3CDTF">2024-09-24T06:41:34Z</dcterms:modified>
</cp:coreProperties>
</file>