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A78D9-3C0B-416E-82B1-FC3AF0B0B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A4F89-D419-430D-A355-48E08523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BFC98-AA98-4CD8-8D15-20CC7E0C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7AEC3-E2BA-46BB-B6BB-B14C3085E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94479-3FC2-444D-94D2-DA1FE027C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32784-0B51-47AB-97C2-B019AA187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BCC08-E741-4DA1-B7C4-1439F2B1B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47F55-B4C6-466E-9BFC-48939786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0A8ACC-A01D-4620-83E0-63D3031CC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FFE1E-F13D-4805-8C5F-862B40678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06DFA-923E-47AB-8132-D8744DFB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1104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护理查房ppt课件封面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护理查房目的与要求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封面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护理查房ppt课件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清晰地表达了该课件的主题，便于用户了解和识别。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副标题：以简洁明了的语言概括了该课件的主要内容，为用户提供了更详细的信息。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118" b="1311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副标题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制作人：XXX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目的：标明该课件的制作者，便于用户联系和咨询。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46" r="192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88" r="162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了解患者病情和护理需求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提高护理质量，确保患者安全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促进医护人员之间的交流与合作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提升护理人员的专业知识和技能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患者及家属认知情况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姓名、年龄、性别、床号、住院号等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病情观察、护理操作、康复训练等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诊断、症状、体征、检查结果等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疾病知识、护理知识、健康宣教等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每日上午或下午进行一次护理查房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查房时间根据具体情况而定，一般不超过30分钟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查房时应注重实效，避免形式主义和走过场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护理查房是一种以病人为中心的护理活动，通过组织护理人员对病人的病情状况、护理效果和自身认知情况进行了解和评估，以达到提高护理质量、保障病人安全的目的。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以病人为中心，注重护理实践与理论知识的结合，强调团队协作和沟通交流，促进护理人员的专业成长。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通过护理查房，可以及时发现和解决护理过程中存在的问题，提高护理工作的准确性和有效性。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通过评估病人的病情状况和自身认知情况，可以及时发现和解决潜在的安全隐患，保障病人的生命安全。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保障病人安全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护理查房需要组织不同层次的护理人员共同参与，可以促进团队协作和沟通交流，提高工作效率。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通过护理查房，可以促使护理人员不断学习和掌握新的知识和技能，提高自身的专业水平。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提高护理人员专业水平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https://d.book118.com/918011104010006045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2024-09-25T10:33:10.651</cp:lastPrinted>
  <dcterms:created xsi:type="dcterms:W3CDTF">2024-09-25T02:33:10Z</dcterms:created>
  <dcterms:modified xsi:type="dcterms:W3CDTF">2024-09-25T02:33:12Z</dcterms:modified>
</cp:coreProperties>
</file>